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61" r:id="rId1"/>
  </p:sldMasterIdLst>
  <p:notesMasterIdLst>
    <p:notesMasterId r:id="rId26"/>
  </p:notesMasterIdLst>
  <p:handoutMasterIdLst>
    <p:handoutMasterId r:id="rId27"/>
  </p:handoutMasterIdLst>
  <p:sldIdLst>
    <p:sldId id="405" r:id="rId2"/>
    <p:sldId id="493" r:id="rId3"/>
    <p:sldId id="473" r:id="rId4"/>
    <p:sldId id="494" r:id="rId5"/>
    <p:sldId id="495" r:id="rId6"/>
    <p:sldId id="496" r:id="rId7"/>
    <p:sldId id="497" r:id="rId8"/>
    <p:sldId id="498" r:id="rId9"/>
    <p:sldId id="499" r:id="rId10"/>
    <p:sldId id="500" r:id="rId11"/>
    <p:sldId id="501" r:id="rId12"/>
    <p:sldId id="502" r:id="rId13"/>
    <p:sldId id="308" r:id="rId14"/>
    <p:sldId id="478" r:id="rId15"/>
    <p:sldId id="481" r:id="rId16"/>
    <p:sldId id="479" r:id="rId17"/>
    <p:sldId id="480" r:id="rId18"/>
    <p:sldId id="482" r:id="rId19"/>
    <p:sldId id="483" r:id="rId20"/>
    <p:sldId id="503" r:id="rId21"/>
    <p:sldId id="504" r:id="rId22"/>
    <p:sldId id="505" r:id="rId23"/>
    <p:sldId id="369" r:id="rId24"/>
    <p:sldId id="337" r:id="rId25"/>
  </p:sldIdLst>
  <p:sldSz cx="9144000" cy="5143500" type="screen16x9"/>
  <p:notesSz cx="6858000" cy="9239250"/>
  <p:embeddedFontLst>
    <p:embeddedFont>
      <p:font typeface="Open Sans" panose="020B0606030504020204" pitchFamily="34" charset="0"/>
      <p:regular r:id="rId28"/>
      <p:bold r:id="rId29"/>
      <p:italic r:id="rId30"/>
      <p:boldItalic r:id="rId31"/>
    </p:embeddedFont>
    <p:embeddedFont>
      <p:font typeface="Roboto Condensed" panose="02000000000000000000" pitchFamily="2" charset="0"/>
      <p:regular r:id="rId32"/>
      <p:bold r:id="rId33"/>
      <p:italic r:id="rId34"/>
      <p:boldItalic r:id="rId35"/>
    </p:embeddedFont>
    <p:embeddedFont>
      <p:font typeface="Source Sans Pro" panose="020B0503030403020204" pitchFamily="34" charset="0"/>
      <p:regular r:id="rId36"/>
      <p:bold r:id="rId37"/>
      <p:italic r:id="rId38"/>
      <p:boldItalic r:id="rId39"/>
    </p:embeddedFont>
    <p:embeddedFont>
      <p:font typeface="Source Sans Pro Black" panose="020B0803030403020204" pitchFamily="34" charset="0"/>
      <p:bold r:id="rId40"/>
      <p:boldItalic r:id="rId41"/>
    </p:embeddedFont>
    <p:embeddedFont>
      <p:font typeface="Titillium Web" panose="000004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orient="horz" pos="214" userDrawn="1">
          <p15:clr>
            <a:srgbClr val="A4A3A4"/>
          </p15:clr>
        </p15:guide>
        <p15:guide id="3" orient="horz" pos="3049">
          <p15:clr>
            <a:srgbClr val="A4A3A4"/>
          </p15:clr>
        </p15:guide>
        <p15:guide id="4" orient="horz" pos="667">
          <p15:clr>
            <a:srgbClr val="A4A3A4"/>
          </p15:clr>
        </p15:guide>
        <p15:guide id="5" pos="249">
          <p15:clr>
            <a:srgbClr val="A4A3A4"/>
          </p15:clr>
        </p15:guide>
        <p15:guide id="6" pos="5511">
          <p15:clr>
            <a:srgbClr val="A4A3A4"/>
          </p15:clr>
        </p15:guide>
        <p15:guide id="7" pos="2880">
          <p15:clr>
            <a:srgbClr val="A4A3A4"/>
          </p15:clr>
        </p15:guide>
        <p15:guide id="8" pos="385">
          <p15:clr>
            <a:srgbClr val="A4A3A4"/>
          </p15:clr>
        </p15:guide>
        <p15:guide id="9" pos="5375">
          <p15:clr>
            <a:srgbClr val="A4A3A4"/>
          </p15:clr>
        </p15:guide>
        <p15:guide id="10" pos="3016">
          <p15:clr>
            <a:srgbClr val="A4A3A4"/>
          </p15:clr>
        </p15:guide>
        <p15:guide id="11" pos="2744">
          <p15:clr>
            <a:srgbClr val="A4A3A4"/>
          </p15:clr>
        </p15:guide>
        <p15:guide id="12" pos="4694">
          <p15:clr>
            <a:srgbClr val="A4A3A4"/>
          </p15:clr>
        </p15:guide>
        <p15:guide id="14" orient="horz">
          <p15:clr>
            <a:srgbClr val="A4A3A4"/>
          </p15:clr>
        </p15:guide>
        <p15:guide id="15" orient="horz" pos="985">
          <p15:clr>
            <a:srgbClr val="A4A3A4"/>
          </p15:clr>
        </p15:guide>
        <p15:guide id="16" pos="1791">
          <p15:clr>
            <a:srgbClr val="A4A3A4"/>
          </p15:clr>
        </p15:guide>
        <p15:guide id="17" pos="4105">
          <p15:clr>
            <a:srgbClr val="A4A3A4"/>
          </p15:clr>
        </p15:guide>
        <p15:guide id="18" orient="horz" pos="395" userDrawn="1">
          <p15:clr>
            <a:srgbClr val="A4A3A4"/>
          </p15:clr>
        </p15:guide>
        <p15:guide id="19" pos="1202" userDrawn="1">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3E6"/>
    <a:srgbClr val="FFE7F5"/>
    <a:srgbClr val="E4FAFC"/>
    <a:srgbClr val="009900"/>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76F630-CFF3-4A03-BAD9-1A280064592A}">
  <a:tblStyle styleId="{AA76F630-CFF3-4A03-BAD9-1A280064592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14" autoAdjust="0"/>
    <p:restoredTop sz="88369" autoAdjust="0"/>
  </p:normalViewPr>
  <p:slideViewPr>
    <p:cSldViewPr>
      <p:cViewPr varScale="1">
        <p:scale>
          <a:sx n="125" d="100"/>
          <a:sy n="125" d="100"/>
        </p:scale>
        <p:origin x="1230" y="108"/>
      </p:cViewPr>
      <p:guideLst>
        <p:guide orient="horz" pos="1620"/>
        <p:guide orient="horz" pos="214"/>
        <p:guide orient="horz" pos="3049"/>
        <p:guide orient="horz" pos="667"/>
        <p:guide pos="249"/>
        <p:guide pos="5511"/>
        <p:guide pos="2880"/>
        <p:guide pos="385"/>
        <p:guide pos="5375"/>
        <p:guide pos="3016"/>
        <p:guide pos="2744"/>
        <p:guide pos="4694"/>
        <p:guide orient="horz"/>
        <p:guide orient="horz" pos="985"/>
        <p:guide pos="1791"/>
        <p:guide pos="4105"/>
        <p:guide orient="horz" pos="395"/>
        <p:guide pos="1202"/>
      </p:guideLst>
    </p:cSldViewPr>
  </p:slideViewPr>
  <p:outlineViewPr>
    <p:cViewPr>
      <p:scale>
        <a:sx n="33" d="100"/>
        <a:sy n="33" d="100"/>
      </p:scale>
      <p:origin x="0" y="-87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3768" y="-84"/>
      </p:cViewPr>
      <p:guideLst>
        <p:guide orient="horz" pos="291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962"/>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sz="quarter" idx="1"/>
          </p:nvPr>
        </p:nvSpPr>
        <p:spPr>
          <a:xfrm>
            <a:off x="3884613" y="1"/>
            <a:ext cx="2971800" cy="461962"/>
          </a:xfrm>
          <a:prstGeom prst="rect">
            <a:avLst/>
          </a:prstGeom>
        </p:spPr>
        <p:txBody>
          <a:bodyPr vert="horz" lIns="93177" tIns="46589" rIns="93177" bIns="46589" rtlCol="0"/>
          <a:lstStyle>
            <a:lvl1pPr algn="r">
              <a:defRPr sz="1200"/>
            </a:lvl1pPr>
          </a:lstStyle>
          <a:p>
            <a:fld id="{FA1E645A-7608-4B60-8668-C48864AE6B2A}" type="datetimeFigureOut">
              <a:rPr lang="en-CA" smtClean="0"/>
              <a:t>2/5/2025</a:t>
            </a:fld>
            <a:endParaRPr lang="en-CA" dirty="0"/>
          </a:p>
        </p:txBody>
      </p:sp>
      <p:sp>
        <p:nvSpPr>
          <p:cNvPr id="4" name="Footer Placeholder 3"/>
          <p:cNvSpPr>
            <a:spLocks noGrp="1"/>
          </p:cNvSpPr>
          <p:nvPr>
            <p:ph type="ftr" sz="quarter" idx="2"/>
          </p:nvPr>
        </p:nvSpPr>
        <p:spPr>
          <a:xfrm>
            <a:off x="0" y="8775685"/>
            <a:ext cx="2971800" cy="461962"/>
          </a:xfrm>
          <a:prstGeom prst="rect">
            <a:avLst/>
          </a:prstGeom>
        </p:spPr>
        <p:txBody>
          <a:bodyPr vert="horz" lIns="93177" tIns="46589" rIns="93177" bIns="46589"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775685"/>
            <a:ext cx="2971800" cy="461962"/>
          </a:xfrm>
          <a:prstGeom prst="rect">
            <a:avLst/>
          </a:prstGeom>
        </p:spPr>
        <p:txBody>
          <a:bodyPr vert="horz" lIns="93177" tIns="46589" rIns="93177" bIns="46589" rtlCol="0" anchor="b"/>
          <a:lstStyle>
            <a:lvl1pPr algn="r">
              <a:defRPr sz="1200"/>
            </a:lvl1pPr>
          </a:lstStyle>
          <a:p>
            <a:fld id="{78D1D731-B022-49C3-980B-6506F4FA4D97}" type="slidenum">
              <a:rPr lang="en-CA" smtClean="0"/>
              <a:t>‹#›</a:t>
            </a:fld>
            <a:endParaRPr lang="en-CA" dirty="0"/>
          </a:p>
        </p:txBody>
      </p:sp>
    </p:spTree>
    <p:extLst>
      <p:ext uri="{BB962C8B-B14F-4D97-AF65-F5344CB8AC3E}">
        <p14:creationId xmlns:p14="http://schemas.microsoft.com/office/powerpoint/2010/main" val="2257495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lide Image Placeholder 2"/>
          <p:cNvSpPr>
            <a:spLocks noGrp="1" noRot="1" noChangeAspect="1"/>
          </p:cNvSpPr>
          <p:nvPr>
            <p:ph type="sldImg" idx="2"/>
          </p:nvPr>
        </p:nvSpPr>
        <p:spPr>
          <a:xfrm>
            <a:off x="339725" y="325438"/>
            <a:ext cx="6189663" cy="3481387"/>
          </a:xfrm>
          <a:prstGeom prst="rect">
            <a:avLst/>
          </a:prstGeom>
          <a:noFill/>
          <a:ln w="12700">
            <a:solidFill>
              <a:prstClr val="black"/>
            </a:solidFill>
          </a:ln>
        </p:spPr>
        <p:txBody>
          <a:bodyPr vert="horz" lIns="93177" tIns="46589" rIns="93177" bIns="46589" rtlCol="0" anchor="ctr"/>
          <a:lstStyle/>
          <a:p>
            <a:endParaRPr lang="en-CA" dirty="0"/>
          </a:p>
        </p:txBody>
      </p:sp>
    </p:spTree>
    <p:extLst>
      <p:ext uri="{BB962C8B-B14F-4D97-AF65-F5344CB8AC3E}">
        <p14:creationId xmlns:p14="http://schemas.microsoft.com/office/powerpoint/2010/main" val="40327160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iflscience.com/a-common-household-chemical-may-be-creating-superbugs-in-our-sewers-6600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CA" dirty="0"/>
              <a:t>We will go through 5 true or false questions and you can give your best guess if the statement is true or false. If you think it is true, give a thumbs up, if you think it is false, give a thumbs down. </a:t>
            </a:r>
          </a:p>
        </p:txBody>
      </p:sp>
    </p:spTree>
    <p:extLst>
      <p:ext uri="{BB962C8B-B14F-4D97-AF65-F5344CB8AC3E}">
        <p14:creationId xmlns:p14="http://schemas.microsoft.com/office/powerpoint/2010/main" val="3706912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CA" dirty="0"/>
              <a:t>Read the question aloud</a:t>
            </a:r>
            <a:r>
              <a:rPr lang="en-CA" baseline="0" dirty="0"/>
              <a:t> to the participants. Remind participants to use thumbs up if they think it’s true and thumbs down if they think it is false. </a:t>
            </a:r>
          </a:p>
          <a:p>
            <a:endParaRPr lang="en-CA" baseline="0" dirty="0"/>
          </a:p>
          <a:p>
            <a:r>
              <a:rPr lang="en-CA" dirty="0"/>
              <a:t>The answer will</a:t>
            </a:r>
            <a:r>
              <a:rPr lang="en-CA" baseline="0" dirty="0"/>
              <a:t> appear when you click the mouse or right arrow on the keyboard. </a:t>
            </a:r>
            <a:endParaRPr lang="en-US" dirty="0"/>
          </a:p>
        </p:txBody>
      </p:sp>
    </p:spTree>
    <p:extLst>
      <p:ext uri="{BB962C8B-B14F-4D97-AF65-F5344CB8AC3E}">
        <p14:creationId xmlns:p14="http://schemas.microsoft.com/office/powerpoint/2010/main" val="3363819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CA" dirty="0"/>
              <a:t>Read the question aloud</a:t>
            </a:r>
            <a:r>
              <a:rPr lang="en-CA" baseline="0" dirty="0"/>
              <a:t> to the participants. Remind participants to use thumbs up if they think it’s true and thumbs down if they think it is false. </a:t>
            </a:r>
          </a:p>
          <a:p>
            <a:endParaRPr lang="en-CA" baseline="0" dirty="0"/>
          </a:p>
          <a:p>
            <a:r>
              <a:rPr lang="en-CA" dirty="0"/>
              <a:t>The answer will</a:t>
            </a:r>
            <a:r>
              <a:rPr lang="en-CA" baseline="0" dirty="0"/>
              <a:t> appear when you click the mouse or right arrow on the keyboard. </a:t>
            </a:r>
            <a:endParaRPr lang="en-US" dirty="0"/>
          </a:p>
        </p:txBody>
      </p:sp>
    </p:spTree>
    <p:extLst>
      <p:ext uri="{BB962C8B-B14F-4D97-AF65-F5344CB8AC3E}">
        <p14:creationId xmlns:p14="http://schemas.microsoft.com/office/powerpoint/2010/main" val="1394070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CA" sz="1400" dirty="0">
                <a:ea typeface="Titillium Web"/>
                <a:cs typeface="Titillium Web"/>
                <a:sym typeface="Titillium Web"/>
              </a:rPr>
              <a:t>You are all good at cleaning your hands, but we all need reminders and refreshers, especially during respiratory season. It’s important to use plain soap and water, or alcohol-based hand rub. If your hands are visibly dirty, it is important to use soap and water as alcohol-based hand rub won’t clean hands that have dirt or grease on them. </a:t>
            </a:r>
          </a:p>
          <a:p>
            <a:pPr eaLnBrk="1" hangingPunct="1"/>
            <a:endParaRPr lang="en-CA" sz="1400" dirty="0">
              <a:ea typeface="Titillium Web"/>
              <a:cs typeface="Titillium Web"/>
              <a:sym typeface="Titillium Web"/>
            </a:endParaRPr>
          </a:p>
          <a:p>
            <a:pPr eaLnBrk="1" hangingPunct="1"/>
            <a:r>
              <a:rPr lang="en-CA" sz="1400" dirty="0">
                <a:ea typeface="Titillium Web"/>
                <a:cs typeface="Titillium Web"/>
                <a:sym typeface="Titillium Web"/>
              </a:rPr>
              <a:t>Plain soap is recommended. There is no benefit to antibacterial soap and there are potential risks with it. It can lead to something called antibiotic resistance where bacteria can</a:t>
            </a:r>
            <a:r>
              <a:rPr lang="en-CA" sz="1400" baseline="0" dirty="0">
                <a:ea typeface="Titillium Web"/>
                <a:cs typeface="Titillium Web"/>
                <a:sym typeface="Titillium Web"/>
              </a:rPr>
              <a:t> change and are no longer killed by an antibiotic. Also, antibacterial soap can be damaging to the environment. (</a:t>
            </a:r>
            <a:r>
              <a:rPr lang="en-US" dirty="0">
                <a:hlinkClick r:id="rId3"/>
              </a:rPr>
              <a:t>A Common Household Chemical May Be Creating Superbugs In Our Sewers | </a:t>
            </a:r>
            <a:r>
              <a:rPr lang="en-US" dirty="0" err="1">
                <a:hlinkClick r:id="rId3"/>
              </a:rPr>
              <a:t>IFLScience</a:t>
            </a:r>
            <a:r>
              <a:rPr lang="en-US" dirty="0"/>
              <a:t>)</a:t>
            </a:r>
            <a:endParaRPr lang="en-CA" dirty="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CA" dirty="0"/>
              <a:t>Presenter can review steps of hand sanitizer</a:t>
            </a:r>
            <a:r>
              <a:rPr lang="en-CA" baseline="0" dirty="0"/>
              <a:t> and hand washing and then show video on handwashing in next slide. </a:t>
            </a:r>
            <a:endParaRPr lang="en-US" dirty="0"/>
          </a:p>
        </p:txBody>
      </p:sp>
    </p:spTree>
    <p:extLst>
      <p:ext uri="{BB962C8B-B14F-4D97-AF65-F5344CB8AC3E}">
        <p14:creationId xmlns:p14="http://schemas.microsoft.com/office/powerpoint/2010/main" val="944594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CA" dirty="0"/>
              <a:t>Ask participants to list times to do hand hygiene. Review on next slide. </a:t>
            </a:r>
            <a:endParaRPr lang="en-US" dirty="0"/>
          </a:p>
        </p:txBody>
      </p:sp>
    </p:spTree>
    <p:extLst>
      <p:ext uri="{BB962C8B-B14F-4D97-AF65-F5344CB8AC3E}">
        <p14:creationId xmlns:p14="http://schemas.microsoft.com/office/powerpoint/2010/main" val="2621016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CA" dirty="0"/>
              <a:t>Ask participants to list times to do hand hygiene. Review on next slide. </a:t>
            </a:r>
            <a:endParaRPr lang="en-US" dirty="0"/>
          </a:p>
        </p:txBody>
      </p:sp>
    </p:spTree>
    <p:extLst>
      <p:ext uri="{BB962C8B-B14F-4D97-AF65-F5344CB8AC3E}">
        <p14:creationId xmlns:p14="http://schemas.microsoft.com/office/powerpoint/2010/main" val="934380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Slide Image Placeholder 1"/>
          <p:cNvSpPr>
            <a:spLocks noGrp="1" noRot="1" noChangeAspect="1"/>
          </p:cNvSpPr>
          <p:nvPr>
            <p:ph type="sldImg"/>
          </p:nvPr>
        </p:nvSpPr>
        <p:spPr>
          <a:ln/>
        </p:spPr>
      </p:sp>
      <p:sp>
        <p:nvSpPr>
          <p:cNvPr id="239618"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endParaRPr lang="en-CA" dirty="0">
              <a:latin typeface="Arial" charset="0"/>
              <a:cs typeface="Arial" charset="0"/>
            </a:endParaRPr>
          </a:p>
        </p:txBody>
      </p:sp>
    </p:spTree>
    <p:extLst>
      <p:ext uri="{BB962C8B-B14F-4D97-AF65-F5344CB8AC3E}">
        <p14:creationId xmlns:p14="http://schemas.microsoft.com/office/powerpoint/2010/main" val="2060799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Slide Image Placeholder 1"/>
          <p:cNvSpPr>
            <a:spLocks noGrp="1" noRot="1" noChangeAspect="1"/>
          </p:cNvSpPr>
          <p:nvPr>
            <p:ph type="sldImg"/>
          </p:nvPr>
        </p:nvSpPr>
        <p:spPr>
          <a:ln/>
        </p:spPr>
      </p:sp>
      <p:sp>
        <p:nvSpPr>
          <p:cNvPr id="239618"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CA" dirty="0">
                <a:latin typeface="Arial" charset="0"/>
                <a:cs typeface="Arial" charset="0"/>
              </a:rPr>
              <a:t>Put stickers in participants health promotion passports</a:t>
            </a:r>
            <a:r>
              <a:rPr lang="en-CA" baseline="0" dirty="0">
                <a:latin typeface="Arial" charset="0"/>
                <a:cs typeface="Arial" charset="0"/>
              </a:rPr>
              <a:t> as a certification of completion. </a:t>
            </a:r>
            <a:endParaRPr lang="en-CA" dirty="0">
              <a:latin typeface="Arial" charset="0"/>
              <a:cs typeface="Arial" charset="0"/>
            </a:endParaRPr>
          </a:p>
        </p:txBody>
      </p:sp>
    </p:spTree>
    <p:extLst>
      <p:ext uri="{BB962C8B-B14F-4D97-AF65-F5344CB8AC3E}">
        <p14:creationId xmlns:p14="http://schemas.microsoft.com/office/powerpoint/2010/main" val="14659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CA" dirty="0"/>
              <a:t>Read the question aloud</a:t>
            </a:r>
            <a:r>
              <a:rPr lang="en-CA" baseline="0" dirty="0"/>
              <a:t> to the participants. Remind participants to use thumbs up if they think it’s true and thumbs down if they think it is false. </a:t>
            </a:r>
          </a:p>
          <a:p>
            <a:endParaRPr lang="en-CA" baseline="0" dirty="0"/>
          </a:p>
          <a:p>
            <a:r>
              <a:rPr lang="en-CA" dirty="0"/>
              <a:t>The answer will</a:t>
            </a:r>
            <a:r>
              <a:rPr lang="en-CA" baseline="0" dirty="0"/>
              <a:t> appear when you click the mouse or right arrow on the keyboard. </a:t>
            </a:r>
            <a:endParaRPr lang="en-US" dirty="0"/>
          </a:p>
        </p:txBody>
      </p:sp>
    </p:spTree>
    <p:extLst>
      <p:ext uri="{BB962C8B-B14F-4D97-AF65-F5344CB8AC3E}">
        <p14:creationId xmlns:p14="http://schemas.microsoft.com/office/powerpoint/2010/main" val="3734881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CA" dirty="0"/>
              <a:t>Read the question aloud</a:t>
            </a:r>
            <a:r>
              <a:rPr lang="en-CA" baseline="0" dirty="0"/>
              <a:t> to the participants. Remind participants to use thumbs up if they think it’s true and thumbs down if they think it is false. </a:t>
            </a:r>
          </a:p>
          <a:p>
            <a:endParaRPr lang="en-CA" baseline="0" dirty="0"/>
          </a:p>
          <a:p>
            <a:r>
              <a:rPr lang="en-CA" dirty="0"/>
              <a:t>The answer will</a:t>
            </a:r>
            <a:r>
              <a:rPr lang="en-CA" baseline="0" dirty="0"/>
              <a:t> appear when you click the mouse or right arrow on the keyboard. </a:t>
            </a:r>
            <a:endParaRPr lang="en-US" dirty="0"/>
          </a:p>
        </p:txBody>
      </p:sp>
    </p:spTree>
    <p:extLst>
      <p:ext uri="{BB962C8B-B14F-4D97-AF65-F5344CB8AC3E}">
        <p14:creationId xmlns:p14="http://schemas.microsoft.com/office/powerpoint/2010/main" val="620185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CA" dirty="0"/>
              <a:t>Read the question aloud</a:t>
            </a:r>
            <a:r>
              <a:rPr lang="en-CA" baseline="0" dirty="0"/>
              <a:t> to the participants. Remind participants to use thumbs up if they think it’s true and thumbs down if they think it is false. </a:t>
            </a:r>
          </a:p>
          <a:p>
            <a:endParaRPr lang="en-CA" baseline="0" dirty="0"/>
          </a:p>
          <a:p>
            <a:r>
              <a:rPr lang="en-CA" dirty="0"/>
              <a:t>The answer will</a:t>
            </a:r>
            <a:r>
              <a:rPr lang="en-CA" baseline="0" dirty="0"/>
              <a:t> appear when you click the mouse or right arrow on the keyboard. </a:t>
            </a:r>
            <a:endParaRPr lang="en-US" dirty="0"/>
          </a:p>
        </p:txBody>
      </p:sp>
    </p:spTree>
    <p:extLst>
      <p:ext uri="{BB962C8B-B14F-4D97-AF65-F5344CB8AC3E}">
        <p14:creationId xmlns:p14="http://schemas.microsoft.com/office/powerpoint/2010/main" val="826576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CA" dirty="0"/>
              <a:t>Read the question aloud</a:t>
            </a:r>
            <a:r>
              <a:rPr lang="en-CA" baseline="0" dirty="0"/>
              <a:t> to the participants. Remind participants to use thumbs up if they think it’s true and thumbs down if they think it is false. </a:t>
            </a:r>
          </a:p>
          <a:p>
            <a:endParaRPr lang="en-CA" baseline="0" dirty="0"/>
          </a:p>
          <a:p>
            <a:r>
              <a:rPr lang="en-CA" dirty="0"/>
              <a:t>The answer will</a:t>
            </a:r>
            <a:r>
              <a:rPr lang="en-CA" baseline="0" dirty="0"/>
              <a:t> appear when you click the mouse or right arrow on the keyboard. </a:t>
            </a:r>
            <a:endParaRPr lang="en-US" dirty="0"/>
          </a:p>
        </p:txBody>
      </p:sp>
    </p:spTree>
    <p:extLst>
      <p:ext uri="{BB962C8B-B14F-4D97-AF65-F5344CB8AC3E}">
        <p14:creationId xmlns:p14="http://schemas.microsoft.com/office/powerpoint/2010/main" val="186026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CA" dirty="0"/>
              <a:t>Read the question aloud</a:t>
            </a:r>
            <a:r>
              <a:rPr lang="en-CA" baseline="0" dirty="0"/>
              <a:t> to the participants. Remind participants to use thumbs up if they think it’s true and thumbs down if they think it is false. </a:t>
            </a:r>
          </a:p>
          <a:p>
            <a:endParaRPr lang="en-CA" baseline="0" dirty="0"/>
          </a:p>
          <a:p>
            <a:r>
              <a:rPr lang="en-CA" dirty="0"/>
              <a:t>The answer will</a:t>
            </a:r>
            <a:r>
              <a:rPr lang="en-CA" baseline="0" dirty="0"/>
              <a:t> appear when you click the mouse or right arrow on the keyboard. </a:t>
            </a:r>
            <a:endParaRPr lang="en-US" dirty="0"/>
          </a:p>
        </p:txBody>
      </p:sp>
    </p:spTree>
    <p:extLst>
      <p:ext uri="{BB962C8B-B14F-4D97-AF65-F5344CB8AC3E}">
        <p14:creationId xmlns:p14="http://schemas.microsoft.com/office/powerpoint/2010/main" val="2876516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CA" dirty="0"/>
              <a:t>Read the question aloud</a:t>
            </a:r>
            <a:r>
              <a:rPr lang="en-CA" baseline="0" dirty="0"/>
              <a:t> to the participants. Remind participants to use thumbs up if they think it’s true and thumbs down if they think it is false. </a:t>
            </a:r>
          </a:p>
          <a:p>
            <a:endParaRPr lang="en-CA" baseline="0" dirty="0"/>
          </a:p>
          <a:p>
            <a:r>
              <a:rPr lang="en-CA" dirty="0"/>
              <a:t>The answer will</a:t>
            </a:r>
            <a:r>
              <a:rPr lang="en-CA" baseline="0" dirty="0"/>
              <a:t> appear when you click the mouse or right arrow on the keyboard. </a:t>
            </a:r>
            <a:endParaRPr lang="en-US" dirty="0"/>
          </a:p>
        </p:txBody>
      </p:sp>
    </p:spTree>
    <p:extLst>
      <p:ext uri="{BB962C8B-B14F-4D97-AF65-F5344CB8AC3E}">
        <p14:creationId xmlns:p14="http://schemas.microsoft.com/office/powerpoint/2010/main" val="3731687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CA" dirty="0"/>
              <a:t>Read the question aloud</a:t>
            </a:r>
            <a:r>
              <a:rPr lang="en-CA" baseline="0" dirty="0"/>
              <a:t> to the participants. Remind participants to use thumbs up if they think it’s true and thumbs down if they think it is false. </a:t>
            </a:r>
          </a:p>
          <a:p>
            <a:endParaRPr lang="en-CA" baseline="0" dirty="0"/>
          </a:p>
          <a:p>
            <a:r>
              <a:rPr lang="en-CA" dirty="0"/>
              <a:t>The answer will</a:t>
            </a:r>
            <a:r>
              <a:rPr lang="en-CA" baseline="0" dirty="0"/>
              <a:t> appear when you click the mouse or right arrow on the keyboard. </a:t>
            </a:r>
            <a:endParaRPr lang="en-US" dirty="0"/>
          </a:p>
        </p:txBody>
      </p:sp>
    </p:spTree>
    <p:extLst>
      <p:ext uri="{BB962C8B-B14F-4D97-AF65-F5344CB8AC3E}">
        <p14:creationId xmlns:p14="http://schemas.microsoft.com/office/powerpoint/2010/main" val="2289295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CA" dirty="0"/>
              <a:t>Read the question aloud</a:t>
            </a:r>
            <a:r>
              <a:rPr lang="en-CA" baseline="0" dirty="0"/>
              <a:t> to the participants. Remind participants to use thumbs up if they think it’s true and thumbs down if they think it is false. </a:t>
            </a:r>
          </a:p>
          <a:p>
            <a:endParaRPr lang="en-CA" baseline="0" dirty="0"/>
          </a:p>
          <a:p>
            <a:r>
              <a:rPr lang="en-CA" dirty="0"/>
              <a:t>The answer will</a:t>
            </a:r>
            <a:r>
              <a:rPr lang="en-CA" baseline="0" dirty="0"/>
              <a:t> appear when you click the mouse or right arrow on the keyboard. </a:t>
            </a:r>
            <a:endParaRPr lang="en-US" dirty="0"/>
          </a:p>
        </p:txBody>
      </p:sp>
    </p:spTree>
    <p:extLst>
      <p:ext uri="{BB962C8B-B14F-4D97-AF65-F5344CB8AC3E}">
        <p14:creationId xmlns:p14="http://schemas.microsoft.com/office/powerpoint/2010/main" val="2446304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bg>
      <p:bgPr>
        <a:gradFill flip="none" rotWithShape="1">
          <a:gsLst>
            <a:gs pos="0">
              <a:schemeClr val="accent4"/>
            </a:gs>
            <a:gs pos="100000">
              <a:schemeClr val="accent4">
                <a:lumMod val="52000"/>
              </a:schemeClr>
            </a:gs>
          </a:gsLst>
          <a:lin ang="2700000" scaled="1"/>
          <a:tileRect/>
        </a:gradFill>
        <a:effectLst/>
      </p:bgPr>
    </p:bg>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blipFill dpi="0" rotWithShape="1">
            <a:blip r:embed="rId2">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Slide Number Placeholder 2"/>
          <p:cNvSpPr>
            <a:spLocks noGrp="1"/>
          </p:cNvSpPr>
          <p:nvPr>
            <p:ph type="sldNum" sz="quarter" idx="12"/>
          </p:nvPr>
        </p:nvSpPr>
        <p:spPr>
          <a:xfrm>
            <a:off x="7879234" y="4841576"/>
            <a:ext cx="864096" cy="273248"/>
          </a:xfrm>
        </p:spPr>
        <p:txBody>
          <a:bodyPr lIns="0" tIns="0" rIns="0" bIns="0" anchor="ctr"/>
          <a:lstStyle>
            <a:lvl1pPr>
              <a:defRPr>
                <a:solidFill>
                  <a:schemeClr val="bg1"/>
                </a:solidFill>
                <a:latin typeface="+mn-lt"/>
              </a:defRPr>
            </a:lvl1pPr>
          </a:lstStyle>
          <a:p>
            <a:fld id="{EB591610-8F35-4B6C-AE74-4A075B34BC29}" type="slidenum">
              <a:rPr lang="en-CA" smtClean="0"/>
              <a:pPr/>
              <a:t>‹#›</a:t>
            </a:fld>
            <a:endParaRPr lang="en-CA" dirty="0"/>
          </a:p>
        </p:txBody>
      </p:sp>
      <p:sp>
        <p:nvSpPr>
          <p:cNvPr id="16" name="Shape 11"/>
          <p:cNvSpPr txBox="1">
            <a:spLocks noGrp="1"/>
          </p:cNvSpPr>
          <p:nvPr>
            <p:ph type="ctrTitle" hasCustomPrompt="1"/>
          </p:nvPr>
        </p:nvSpPr>
        <p:spPr>
          <a:xfrm>
            <a:off x="611189" y="1557375"/>
            <a:ext cx="7898393" cy="347572"/>
          </a:xfrm>
          <a:prstGeom prst="rect">
            <a:avLst/>
          </a:prstGeom>
        </p:spPr>
        <p:txBody>
          <a:bodyPr spcFirstLastPara="1" wrap="square" lIns="0" tIns="0" rIns="0" bIns="0" anchor="t" anchorCtr="0"/>
          <a:lstStyle>
            <a:lvl1pPr lvl="0">
              <a:lnSpc>
                <a:spcPct val="80000"/>
              </a:lnSpc>
              <a:spcBef>
                <a:spcPts val="0"/>
              </a:spcBef>
              <a:spcAft>
                <a:spcPts val="0"/>
              </a:spcAft>
              <a:buClr>
                <a:srgbClr val="FFFFFF"/>
              </a:buClr>
              <a:buSzPts val="4800"/>
              <a:buNone/>
              <a:defRPr sz="3600" b="1" cap="none" baseline="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lvl="1">
              <a:spcBef>
                <a:spcPts val="0"/>
              </a:spcBef>
              <a:spcAft>
                <a:spcPts val="0"/>
              </a:spcAft>
              <a:buClr>
                <a:srgbClr val="FFFFFF"/>
              </a:buClr>
              <a:buSzPts val="4800"/>
              <a:buNone/>
              <a:defRPr sz="4800">
                <a:solidFill>
                  <a:srgbClr val="FFFFFF"/>
                </a:solidFill>
              </a:defRPr>
            </a:lvl2pPr>
            <a:lvl3pPr lvl="2">
              <a:spcBef>
                <a:spcPts val="0"/>
              </a:spcBef>
              <a:spcAft>
                <a:spcPts val="0"/>
              </a:spcAft>
              <a:buClr>
                <a:srgbClr val="FFFFFF"/>
              </a:buClr>
              <a:buSzPts val="4800"/>
              <a:buNone/>
              <a:defRPr sz="4800">
                <a:solidFill>
                  <a:srgbClr val="FFFFFF"/>
                </a:solidFill>
              </a:defRPr>
            </a:lvl3pPr>
            <a:lvl4pPr lvl="3">
              <a:spcBef>
                <a:spcPts val="0"/>
              </a:spcBef>
              <a:spcAft>
                <a:spcPts val="0"/>
              </a:spcAft>
              <a:buClr>
                <a:srgbClr val="FFFFFF"/>
              </a:buClr>
              <a:buSzPts val="4800"/>
              <a:buNone/>
              <a:defRPr sz="4800">
                <a:solidFill>
                  <a:srgbClr val="FFFFFF"/>
                </a:solidFill>
              </a:defRPr>
            </a:lvl4pPr>
            <a:lvl5pPr lvl="4">
              <a:spcBef>
                <a:spcPts val="0"/>
              </a:spcBef>
              <a:spcAft>
                <a:spcPts val="0"/>
              </a:spcAft>
              <a:buClr>
                <a:srgbClr val="FFFFFF"/>
              </a:buClr>
              <a:buSzPts val="4800"/>
              <a:buNone/>
              <a:defRPr sz="4800">
                <a:solidFill>
                  <a:srgbClr val="FFFFFF"/>
                </a:solidFill>
              </a:defRPr>
            </a:lvl5pPr>
            <a:lvl6pPr lvl="5">
              <a:spcBef>
                <a:spcPts val="0"/>
              </a:spcBef>
              <a:spcAft>
                <a:spcPts val="0"/>
              </a:spcAft>
              <a:buClr>
                <a:srgbClr val="FFFFFF"/>
              </a:buClr>
              <a:buSzPts val="4800"/>
              <a:buNone/>
              <a:defRPr sz="4800">
                <a:solidFill>
                  <a:srgbClr val="FFFFFF"/>
                </a:solidFill>
              </a:defRPr>
            </a:lvl6pPr>
            <a:lvl7pPr lvl="6">
              <a:spcBef>
                <a:spcPts val="0"/>
              </a:spcBef>
              <a:spcAft>
                <a:spcPts val="0"/>
              </a:spcAft>
              <a:buClr>
                <a:srgbClr val="FFFFFF"/>
              </a:buClr>
              <a:buSzPts val="4800"/>
              <a:buNone/>
              <a:defRPr sz="4800">
                <a:solidFill>
                  <a:srgbClr val="FFFFFF"/>
                </a:solidFill>
              </a:defRPr>
            </a:lvl7pPr>
            <a:lvl8pPr lvl="7">
              <a:spcBef>
                <a:spcPts val="0"/>
              </a:spcBef>
              <a:spcAft>
                <a:spcPts val="0"/>
              </a:spcAft>
              <a:buClr>
                <a:srgbClr val="FFFFFF"/>
              </a:buClr>
              <a:buSzPts val="4800"/>
              <a:buNone/>
              <a:defRPr sz="4800">
                <a:solidFill>
                  <a:srgbClr val="FFFFFF"/>
                </a:solidFill>
              </a:defRPr>
            </a:lvl8pPr>
            <a:lvl9pPr lvl="8">
              <a:spcBef>
                <a:spcPts val="0"/>
              </a:spcBef>
              <a:spcAft>
                <a:spcPts val="0"/>
              </a:spcAft>
              <a:buClr>
                <a:srgbClr val="FFFFFF"/>
              </a:buClr>
              <a:buSzPts val="4800"/>
              <a:buNone/>
              <a:defRPr sz="4800">
                <a:solidFill>
                  <a:srgbClr val="FFFFFF"/>
                </a:solidFill>
              </a:defRPr>
            </a:lvl9pPr>
          </a:lstStyle>
          <a:p>
            <a:r>
              <a:rPr lang="en-US" dirty="0"/>
              <a:t>Header title</a:t>
            </a:r>
            <a:endParaRPr dirty="0"/>
          </a:p>
        </p:txBody>
      </p:sp>
      <p:sp>
        <p:nvSpPr>
          <p:cNvPr id="17" name="Text Placeholder 14"/>
          <p:cNvSpPr>
            <a:spLocks noGrp="1"/>
          </p:cNvSpPr>
          <p:nvPr>
            <p:ph type="body" sz="quarter" idx="13" hasCustomPrompt="1"/>
          </p:nvPr>
        </p:nvSpPr>
        <p:spPr>
          <a:xfrm>
            <a:off x="613575" y="2117847"/>
            <a:ext cx="7898393" cy="216000"/>
          </a:xfrm>
        </p:spPr>
        <p:txBody>
          <a:bodyPr lIns="0" tIns="0" rIns="0" bIns="0" anchor="t"/>
          <a:lstStyle>
            <a:lvl1pPr marL="0" indent="0">
              <a:spcBef>
                <a:spcPts val="0"/>
              </a:spcBef>
              <a:buNone/>
              <a:defRPr sz="1800" b="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dirty="0"/>
              <a:t>Header subtitle</a:t>
            </a:r>
          </a:p>
        </p:txBody>
      </p:sp>
      <p:sp>
        <p:nvSpPr>
          <p:cNvPr id="18" name="Rectangle 17"/>
          <p:cNvSpPr/>
          <p:nvPr userDrawn="1"/>
        </p:nvSpPr>
        <p:spPr>
          <a:xfrm>
            <a:off x="611561" y="1244291"/>
            <a:ext cx="360000" cy="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9" name="Rectangle 18"/>
          <p:cNvSpPr/>
          <p:nvPr userDrawn="1"/>
        </p:nvSpPr>
        <p:spPr>
          <a:xfrm>
            <a:off x="971561" y="1244291"/>
            <a:ext cx="360000" cy="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0" name="Rectangle 19"/>
          <p:cNvSpPr/>
          <p:nvPr userDrawn="1"/>
        </p:nvSpPr>
        <p:spPr>
          <a:xfrm>
            <a:off x="1331561" y="1244291"/>
            <a:ext cx="360000" cy="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extLst>
      <p:ext uri="{BB962C8B-B14F-4D97-AF65-F5344CB8AC3E}">
        <p14:creationId xmlns:p14="http://schemas.microsoft.com/office/powerpoint/2010/main" val="2399172947"/>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0" y="0"/>
            <a:ext cx="3131840" cy="5143500"/>
          </a:xfrm>
          <a:prstGeom prst="rect">
            <a:avLst/>
          </a:pr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2"/>
          <p:cNvSpPr>
            <a:spLocks noGrp="1"/>
          </p:cNvSpPr>
          <p:nvPr>
            <p:ph type="sldNum" sz="quarter" idx="12"/>
          </p:nvPr>
        </p:nvSpPr>
        <p:spPr>
          <a:xfrm>
            <a:off x="7879234" y="4841576"/>
            <a:ext cx="864096" cy="273248"/>
          </a:xfrm>
        </p:spPr>
        <p:txBody>
          <a:bodyPr lIns="0" tIns="0" rIns="0" bIns="0" anchor="ctr"/>
          <a:lstStyle>
            <a:lvl1pPr>
              <a:defRPr>
                <a:solidFill>
                  <a:schemeClr val="tx1">
                    <a:lumMod val="85000"/>
                    <a:lumOff val="15000"/>
                  </a:schemeClr>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2124340146"/>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p:cNvSpPr/>
          <p:nvPr userDrawn="1"/>
        </p:nvSpPr>
        <p:spPr>
          <a:xfrm>
            <a:off x="0" y="0"/>
            <a:ext cx="745232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userDrawn="1"/>
        </p:nvSpPr>
        <p:spPr>
          <a:xfrm>
            <a:off x="612471" y="640118"/>
            <a:ext cx="1944216" cy="1477328"/>
          </a:xfrm>
          <a:prstGeom prst="rect">
            <a:avLst/>
          </a:prstGeom>
          <a:noFill/>
          <a:ln>
            <a:noFill/>
          </a:ln>
        </p:spPr>
        <p:txBody>
          <a:bodyPr spcFirstLastPara="1" wrap="square" lIns="0" tIns="0" rIns="0" bIns="0" rtlCol="0" anchor="t" anchorCtr="0">
            <a:spAutoFit/>
          </a:bodyPr>
          <a:lstStyle/>
          <a:p>
            <a:r>
              <a:rPr lang="en-CA" sz="9600" b="1" dirty="0">
                <a:solidFill>
                  <a:schemeClr val="bg1"/>
                </a:solidFill>
                <a:latin typeface="Arial" panose="020B0604020202020204" pitchFamily="34" charset="0"/>
                <a:cs typeface="Arial" panose="020B0604020202020204" pitchFamily="34" charset="0"/>
              </a:rPr>
              <a:t>“</a:t>
            </a:r>
          </a:p>
        </p:txBody>
      </p:sp>
      <p:sp>
        <p:nvSpPr>
          <p:cNvPr id="9" name="Text Placeholder 14"/>
          <p:cNvSpPr>
            <a:spLocks noGrp="1"/>
          </p:cNvSpPr>
          <p:nvPr>
            <p:ph type="body" sz="quarter" idx="12"/>
          </p:nvPr>
        </p:nvSpPr>
        <p:spPr>
          <a:xfrm>
            <a:off x="1475656" y="951310"/>
            <a:ext cx="5256585" cy="3780681"/>
          </a:xfrm>
        </p:spPr>
        <p:txBody>
          <a:bodyPr lIns="0" tIns="0" rIns="0" bIns="0"/>
          <a:lstStyle>
            <a:lvl1pPr marL="720725" indent="-539750">
              <a:lnSpc>
                <a:spcPct val="100000"/>
              </a:lnSpc>
              <a:spcBef>
                <a:spcPts val="0"/>
              </a:spcBef>
              <a:buClr>
                <a:schemeClr val="bg1"/>
              </a:buClr>
              <a:buSzPct val="100000"/>
              <a:buFont typeface="Wingdings" panose="05000000000000000000" pitchFamily="2" charset="2"/>
              <a:buChar char="§"/>
              <a:defRPr sz="4000" b="0" i="1">
                <a:solidFill>
                  <a:schemeClr val="bg1"/>
                </a:solidFill>
                <a:latin typeface="+mn-lt"/>
              </a:defRPr>
            </a:lvl1pPr>
            <a:lvl2pPr marL="914400" indent="-342900">
              <a:lnSpc>
                <a:spcPct val="114000"/>
              </a:lnSpc>
              <a:buClr>
                <a:schemeClr val="bg1"/>
              </a:buClr>
              <a:buSzPct val="100000"/>
              <a:buFont typeface="Wingdings" panose="05000000000000000000" pitchFamily="2" charset="2"/>
              <a:buChar char="§"/>
              <a:defRPr sz="1700">
                <a:solidFill>
                  <a:schemeClr val="bg1"/>
                </a:solidFill>
                <a:latin typeface="Calibri Light" panose="020F0302020204030204" pitchFamily="34" charset="0"/>
              </a:defRPr>
            </a:lvl2pPr>
            <a:lvl3pPr marL="1371600" indent="-342900">
              <a:lnSpc>
                <a:spcPct val="114000"/>
              </a:lnSpc>
              <a:buClr>
                <a:schemeClr val="accent2"/>
              </a:buClr>
              <a:buSzPct val="100000"/>
              <a:buFont typeface="Wingdings" panose="05000000000000000000" pitchFamily="2" charset="2"/>
              <a:buChar char="§"/>
              <a:defRPr sz="1700">
                <a:solidFill>
                  <a:schemeClr val="bg1"/>
                </a:solidFill>
                <a:latin typeface="Calibri Light" panose="020F0302020204030204" pitchFamily="34" charset="0"/>
              </a:defRPr>
            </a:lvl3pPr>
            <a:lvl4pPr marL="1828800" indent="-342900">
              <a:lnSpc>
                <a:spcPct val="114000"/>
              </a:lnSpc>
              <a:buClr>
                <a:schemeClr val="accent2"/>
              </a:buClr>
              <a:buSzPct val="100000"/>
              <a:buFont typeface="Wingdings" panose="05000000000000000000" pitchFamily="2" charset="2"/>
              <a:buChar char="§"/>
              <a:defRPr sz="1700">
                <a:solidFill>
                  <a:schemeClr val="bg1"/>
                </a:solidFill>
                <a:latin typeface="Calibri Light" panose="020F0302020204030204" pitchFamily="34" charset="0"/>
              </a:defRPr>
            </a:lvl4pPr>
            <a:lvl5pPr marL="2286000" indent="-342900">
              <a:lnSpc>
                <a:spcPct val="114000"/>
              </a:lnSpc>
              <a:buClr>
                <a:schemeClr val="accent2"/>
              </a:buClr>
              <a:buSzPct val="100000"/>
              <a:buFont typeface="Wingdings" panose="05000000000000000000" pitchFamily="2" charset="2"/>
              <a:buChar char="§"/>
              <a:defRPr sz="1700">
                <a:solidFill>
                  <a:schemeClr val="bg1"/>
                </a:solidFill>
                <a:latin typeface="Calibri Light" panose="020F0302020204030204" pitchFamily="34" charset="0"/>
              </a:defRPr>
            </a:lvl5pPr>
          </a:lstStyle>
          <a:p>
            <a:pPr lvl="0"/>
            <a:r>
              <a:rPr lang="en-US" dirty="0"/>
              <a:t>Click to edit Master text styles</a:t>
            </a:r>
          </a:p>
        </p:txBody>
      </p:sp>
      <p:sp>
        <p:nvSpPr>
          <p:cNvPr id="7" name="Slide Number Placeholder 2"/>
          <p:cNvSpPr>
            <a:spLocks noGrp="1"/>
          </p:cNvSpPr>
          <p:nvPr>
            <p:ph type="sldNum" sz="quarter" idx="13"/>
          </p:nvPr>
        </p:nvSpPr>
        <p:spPr>
          <a:xfrm>
            <a:off x="7879234" y="4841576"/>
            <a:ext cx="864096" cy="273248"/>
          </a:xfrm>
        </p:spPr>
        <p:txBody>
          <a:bodyPr lIns="0" tIns="0" rIns="0" bIns="0" anchor="ctr"/>
          <a:lstStyle>
            <a:lvl1pPr>
              <a:defRPr>
                <a:solidFill>
                  <a:schemeClr val="tx1">
                    <a:lumMod val="85000"/>
                    <a:lumOff val="15000"/>
                  </a:schemeClr>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3306568180"/>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userDrawn="1"/>
        </p:nvSpPr>
        <p:spPr>
          <a:xfrm>
            <a:off x="0" y="0"/>
            <a:ext cx="4139952"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
          <p:cNvSpPr>
            <a:spLocks noGrp="1"/>
          </p:cNvSpPr>
          <p:nvPr>
            <p:ph type="title"/>
          </p:nvPr>
        </p:nvSpPr>
        <p:spPr>
          <a:xfrm>
            <a:off x="389258" y="261127"/>
            <a:ext cx="3822703" cy="306443"/>
          </a:xfrm>
        </p:spPr>
        <p:txBody>
          <a:bodyPr lIns="0" tIns="0" rIns="0" bIns="0"/>
          <a:lstStyle>
            <a:lvl1pPr>
              <a:defRPr b="0">
                <a:solidFill>
                  <a:schemeClr val="bg1"/>
                </a:solidFill>
                <a:latin typeface="Source Sans Pro Black" panose="020B0803030403020204" pitchFamily="34" charset="0"/>
              </a:defRPr>
            </a:lvl1pPr>
          </a:lstStyle>
          <a:p>
            <a:r>
              <a:rPr lang="en-US" dirty="0"/>
              <a:t>Click to edit Master title style</a:t>
            </a:r>
            <a:endParaRPr lang="en-CA" dirty="0"/>
          </a:p>
        </p:txBody>
      </p:sp>
      <p:sp>
        <p:nvSpPr>
          <p:cNvPr id="7" name="Slide Number Placeholder 2"/>
          <p:cNvSpPr>
            <a:spLocks noGrp="1"/>
          </p:cNvSpPr>
          <p:nvPr>
            <p:ph type="sldNum" sz="quarter" idx="12"/>
          </p:nvPr>
        </p:nvSpPr>
        <p:spPr>
          <a:xfrm>
            <a:off x="7879234" y="4841576"/>
            <a:ext cx="864096" cy="273248"/>
          </a:xfrm>
        </p:spPr>
        <p:txBody>
          <a:bodyPr lIns="0" tIns="0" rIns="0" bIns="0" anchor="ctr"/>
          <a:lstStyle>
            <a:lvl1pPr>
              <a:defRPr>
                <a:solidFill>
                  <a:schemeClr val="tx1">
                    <a:lumMod val="85000"/>
                    <a:lumOff val="15000"/>
                  </a:schemeClr>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2808841170"/>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Rectangle 4"/>
          <p:cNvSpPr/>
          <p:nvPr userDrawn="1"/>
        </p:nvSpPr>
        <p:spPr>
          <a:xfrm>
            <a:off x="9090248" y="0"/>
            <a:ext cx="5375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2"/>
          <p:cNvSpPr>
            <a:spLocks noGrp="1"/>
          </p:cNvSpPr>
          <p:nvPr>
            <p:ph type="sldNum" sz="quarter" idx="12"/>
          </p:nvPr>
        </p:nvSpPr>
        <p:spPr>
          <a:xfrm>
            <a:off x="7879234" y="4841576"/>
            <a:ext cx="864096" cy="273248"/>
          </a:xfrm>
        </p:spPr>
        <p:txBody>
          <a:bodyPr lIns="0" tIns="0" rIns="0" bIns="0" anchor="ctr"/>
          <a:lstStyle>
            <a:lvl1pPr>
              <a:defRPr>
                <a:solidFill>
                  <a:schemeClr val="tx1">
                    <a:lumMod val="85000"/>
                    <a:lumOff val="15000"/>
                  </a:schemeClr>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569959971"/>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userDrawn="1">
  <p:cSld name="1_Title + 1 column">
    <p:spTree>
      <p:nvGrpSpPr>
        <p:cNvPr id="1" name="Shape 21"/>
        <p:cNvGrpSpPr/>
        <p:nvPr/>
      </p:nvGrpSpPr>
      <p:grpSpPr>
        <a:xfrm>
          <a:off x="0" y="0"/>
          <a:ext cx="0" cy="0"/>
          <a:chOff x="0" y="0"/>
          <a:chExt cx="0" cy="0"/>
        </a:xfrm>
      </p:grpSpPr>
      <p:sp>
        <p:nvSpPr>
          <p:cNvPr id="4" name="Shape 25"/>
          <p:cNvSpPr/>
          <p:nvPr userDrawn="1"/>
        </p:nvSpPr>
        <p:spPr>
          <a:xfrm rot="5400000">
            <a:off x="4548981" y="-3853656"/>
            <a:ext cx="33338" cy="9144000"/>
          </a:xfrm>
          <a:prstGeom prst="rect">
            <a:avLst/>
          </a:pr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5" name="Shape 25"/>
          <p:cNvSpPr>
            <a:spLocks noChangeArrowheads="1"/>
          </p:cNvSpPr>
          <p:nvPr userDrawn="1"/>
        </p:nvSpPr>
        <p:spPr bwMode="auto">
          <a:xfrm rot="5400000">
            <a:off x="4750594" y="-3652044"/>
            <a:ext cx="33338" cy="8740775"/>
          </a:xfrm>
          <a:prstGeom prst="rect">
            <a:avLst/>
          </a:prstGeom>
          <a:solidFill>
            <a:schemeClr val="accent1"/>
          </a:solidFill>
          <a:ln w="9525">
            <a:noFill/>
            <a:miter lim="800000"/>
            <a:headEnd/>
            <a:tailEnd/>
          </a:ln>
        </p:spPr>
        <p:txBody>
          <a:bodyPr lIns="91425" tIns="91425" rIns="91425" bIns="91425" anchor="ctr"/>
          <a:lstStyle/>
          <a:p>
            <a:pPr>
              <a:buClr>
                <a:srgbClr val="000000"/>
              </a:buClr>
              <a:buFont typeface="Arial" charset="0"/>
              <a:buNone/>
            </a:pPr>
            <a:endParaRPr lang="en-US"/>
          </a:p>
        </p:txBody>
      </p:sp>
      <p:sp>
        <p:nvSpPr>
          <p:cNvPr id="6" name="Shape 25"/>
          <p:cNvSpPr>
            <a:spLocks noChangeArrowheads="1"/>
          </p:cNvSpPr>
          <p:nvPr userDrawn="1"/>
        </p:nvSpPr>
        <p:spPr bwMode="auto">
          <a:xfrm rot="5400000">
            <a:off x="5041106" y="-3367881"/>
            <a:ext cx="33338" cy="8172450"/>
          </a:xfrm>
          <a:prstGeom prst="rect">
            <a:avLst/>
          </a:prstGeom>
          <a:solidFill>
            <a:schemeClr val="accent2"/>
          </a:solidFill>
          <a:ln w="9525">
            <a:noFill/>
            <a:miter lim="800000"/>
            <a:headEnd/>
            <a:tailEnd/>
          </a:ln>
        </p:spPr>
        <p:txBody>
          <a:bodyPr lIns="91425" tIns="91425" rIns="91425" bIns="91425" anchor="ctr"/>
          <a:lstStyle/>
          <a:p>
            <a:pPr>
              <a:buClr>
                <a:srgbClr val="000000"/>
              </a:buClr>
              <a:buFont typeface="Arial" charset="0"/>
              <a:buNone/>
            </a:pPr>
            <a:endParaRPr lang="en-US"/>
          </a:p>
        </p:txBody>
      </p:sp>
      <p:sp>
        <p:nvSpPr>
          <p:cNvPr id="13" name="Title 1"/>
          <p:cNvSpPr>
            <a:spLocks noGrp="1"/>
          </p:cNvSpPr>
          <p:nvPr>
            <p:ph type="title"/>
          </p:nvPr>
        </p:nvSpPr>
        <p:spPr>
          <a:xfrm>
            <a:off x="389257" y="261127"/>
            <a:ext cx="8353424" cy="306443"/>
          </a:xfrm>
        </p:spPr>
        <p:txBody>
          <a:bodyPr lIns="0" tIns="0" rIns="0" bIns="0"/>
          <a:lstStyle>
            <a:lvl1pPr>
              <a:defRPr>
                <a:solidFill>
                  <a:schemeClr val="tx1">
                    <a:lumMod val="75000"/>
                    <a:lumOff val="25000"/>
                  </a:schemeClr>
                </a:solidFill>
              </a:defRPr>
            </a:lvl1pPr>
          </a:lstStyle>
          <a:p>
            <a:r>
              <a:rPr lang="en-US" dirty="0"/>
              <a:t>Click to edit Master title style</a:t>
            </a:r>
            <a:endParaRPr lang="en-CA" dirty="0"/>
          </a:p>
        </p:txBody>
      </p:sp>
      <p:sp>
        <p:nvSpPr>
          <p:cNvPr id="15" name="Text Placeholder 14"/>
          <p:cNvSpPr>
            <a:spLocks noGrp="1"/>
          </p:cNvSpPr>
          <p:nvPr>
            <p:ph type="body" sz="quarter" idx="12"/>
          </p:nvPr>
        </p:nvSpPr>
        <p:spPr>
          <a:xfrm>
            <a:off x="395289" y="951310"/>
            <a:ext cx="7056437" cy="3888581"/>
          </a:xfrm>
        </p:spPr>
        <p:txBody>
          <a:bodyPr lIns="0" tIns="0" rIns="0" bIns="0"/>
          <a:lstStyle>
            <a:lvl1pPr marL="457200" indent="-276225">
              <a:lnSpc>
                <a:spcPct val="114000"/>
              </a:lnSpc>
              <a:buClr>
                <a:schemeClr val="accent2"/>
              </a:buClr>
              <a:buSzPct val="100000"/>
              <a:buFont typeface="Wingdings" panose="05000000000000000000" pitchFamily="2" charset="2"/>
              <a:buChar char="§"/>
              <a:defRPr sz="1700">
                <a:solidFill>
                  <a:schemeClr val="tx1">
                    <a:lumMod val="75000"/>
                    <a:lumOff val="25000"/>
                  </a:schemeClr>
                </a:solidFill>
                <a:latin typeface="Calibri Light" panose="020F0302020204030204" pitchFamily="34" charset="0"/>
              </a:defRPr>
            </a:lvl1pPr>
            <a:lvl2pPr marL="914400" indent="-342900">
              <a:lnSpc>
                <a:spcPct val="114000"/>
              </a:lnSpc>
              <a:buClr>
                <a:schemeClr val="accent2"/>
              </a:buClr>
              <a:buSzPct val="100000"/>
              <a:buFont typeface="Wingdings" panose="05000000000000000000" pitchFamily="2" charset="2"/>
              <a:buChar char="§"/>
              <a:defRPr sz="1700">
                <a:solidFill>
                  <a:schemeClr val="tx1">
                    <a:lumMod val="75000"/>
                    <a:lumOff val="25000"/>
                  </a:schemeClr>
                </a:solidFill>
                <a:latin typeface="Calibri Light" panose="020F0302020204030204" pitchFamily="34" charset="0"/>
              </a:defRPr>
            </a:lvl2pPr>
            <a:lvl3pPr marL="1371600" indent="-342900">
              <a:lnSpc>
                <a:spcPct val="114000"/>
              </a:lnSpc>
              <a:buClr>
                <a:schemeClr val="accent2"/>
              </a:buClr>
              <a:buSzPct val="100000"/>
              <a:buFont typeface="Wingdings" panose="05000000000000000000" pitchFamily="2" charset="2"/>
              <a:buChar char="§"/>
              <a:defRPr sz="1700">
                <a:solidFill>
                  <a:schemeClr val="tx1">
                    <a:lumMod val="75000"/>
                    <a:lumOff val="25000"/>
                  </a:schemeClr>
                </a:solidFill>
                <a:latin typeface="Calibri Light" panose="020F0302020204030204" pitchFamily="34" charset="0"/>
              </a:defRPr>
            </a:lvl3pPr>
            <a:lvl4pPr marL="1828800" indent="-342900">
              <a:lnSpc>
                <a:spcPct val="114000"/>
              </a:lnSpc>
              <a:buClr>
                <a:schemeClr val="accent2"/>
              </a:buClr>
              <a:buSzPct val="100000"/>
              <a:buFont typeface="Wingdings" panose="05000000000000000000" pitchFamily="2" charset="2"/>
              <a:buChar char="§"/>
              <a:defRPr sz="1700">
                <a:solidFill>
                  <a:schemeClr val="tx1">
                    <a:lumMod val="75000"/>
                    <a:lumOff val="25000"/>
                  </a:schemeClr>
                </a:solidFill>
                <a:latin typeface="Calibri Light" panose="020F0302020204030204" pitchFamily="34" charset="0"/>
              </a:defRPr>
            </a:lvl4pPr>
            <a:lvl5pPr marL="2286000" indent="-342900">
              <a:lnSpc>
                <a:spcPct val="114000"/>
              </a:lnSpc>
              <a:buClr>
                <a:schemeClr val="accent2"/>
              </a:buClr>
              <a:buSzPct val="100000"/>
              <a:buFont typeface="Wingdings" panose="05000000000000000000" pitchFamily="2" charset="2"/>
              <a:buChar char="§"/>
              <a:defRPr sz="1700">
                <a:solidFill>
                  <a:schemeClr val="tx1">
                    <a:lumMod val="75000"/>
                    <a:lumOff val="25000"/>
                  </a:schemeClr>
                </a:solidFill>
                <a:latin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Slide Number Placeholder 2"/>
          <p:cNvSpPr>
            <a:spLocks noGrp="1"/>
          </p:cNvSpPr>
          <p:nvPr>
            <p:ph type="sldNum" sz="quarter" idx="13"/>
          </p:nvPr>
        </p:nvSpPr>
        <p:spPr>
          <a:xfrm>
            <a:off x="7878763" y="4557713"/>
            <a:ext cx="865187" cy="273050"/>
          </a:xfrm>
        </p:spPr>
        <p:txBody>
          <a:bodyPr lIns="0" tIns="0" rIns="0" bIns="0" anchor="b"/>
          <a:lstStyle>
            <a:lvl1pPr>
              <a:defRPr/>
            </a:lvl1pPr>
          </a:lstStyle>
          <a:p>
            <a:fld id="{31D5B90E-FEBA-4C2F-B9F7-2D79E87B4050}" type="slidenum">
              <a:rPr lang="en-CA"/>
              <a:pPr/>
              <a:t>‹#›</a:t>
            </a:fld>
            <a:endParaRPr lang="en-CA"/>
          </a:p>
        </p:txBody>
      </p:sp>
    </p:spTree>
    <p:extLst>
      <p:ext uri="{BB962C8B-B14F-4D97-AF65-F5344CB8AC3E}">
        <p14:creationId xmlns:p14="http://schemas.microsoft.com/office/powerpoint/2010/main" val="429181440"/>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86662-3F34-0D4B-A959-BED76694EEC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3A32180-91B2-A547-8E6B-511BB0986EF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A018645-6D3C-DB43-9FC6-079A6E02723F}"/>
              </a:ext>
            </a:extLst>
          </p:cNvPr>
          <p:cNvSpPr>
            <a:spLocks noGrp="1"/>
          </p:cNvSpPr>
          <p:nvPr>
            <p:ph type="dt" sz="half" idx="10"/>
          </p:nvPr>
        </p:nvSpPr>
        <p:spPr/>
        <p:txBody>
          <a:bodyPr/>
          <a:lstStyle/>
          <a:p>
            <a:fld id="{403CB87E-4591-47A1-9046-CF63F17215EF}" type="datetime2">
              <a:rPr lang="en-US" smtClean="0"/>
              <a:t>Wednesday, February 5, 2025</a:t>
            </a:fld>
            <a:endParaRPr lang="en-US" dirty="0"/>
          </a:p>
        </p:txBody>
      </p:sp>
      <p:sp>
        <p:nvSpPr>
          <p:cNvPr id="5" name="Footer Placeholder 4">
            <a:extLst>
              <a:ext uri="{FF2B5EF4-FFF2-40B4-BE49-F238E27FC236}">
                <a16:creationId xmlns:a16="http://schemas.microsoft.com/office/drawing/2014/main" id="{93222856-BFBD-6E4E-A4A9-0F84E925EBF9}"/>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118009EB-2A19-C742-A71B-92FEE2DE03EF}"/>
              </a:ext>
            </a:extLst>
          </p:cNvPr>
          <p:cNvSpPr>
            <a:spLocks noGrp="1"/>
          </p:cNvSpPr>
          <p:nvPr>
            <p:ph type="sldNum" sz="quarter" idx="12"/>
          </p:nvPr>
        </p:nvSpPr>
        <p:spPr/>
        <p:txBody>
          <a:bodyPr/>
          <a:lstStyle/>
          <a:p>
            <a:fld id="{3A4F6043-7A67-491B-98BC-F933DED7226D}" type="slidenum">
              <a:rPr lang="en-US" smtClean="0"/>
              <a:t>‹#›</a:t>
            </a:fld>
            <a:endParaRPr lang="en-US"/>
          </a:p>
        </p:txBody>
      </p:sp>
    </p:spTree>
    <p:extLst>
      <p:ext uri="{BB962C8B-B14F-4D97-AF65-F5344CB8AC3E}">
        <p14:creationId xmlns:p14="http://schemas.microsoft.com/office/powerpoint/2010/main" val="3129604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1"/>
        <p:cNvGrpSpPr/>
        <p:nvPr/>
      </p:nvGrpSpPr>
      <p:grpSpPr>
        <a:xfrm>
          <a:off x="0" y="0"/>
          <a:ext cx="0" cy="0"/>
          <a:chOff x="0" y="0"/>
          <a:chExt cx="0" cy="0"/>
        </a:xfrm>
      </p:grpSpPr>
      <p:sp>
        <p:nvSpPr>
          <p:cNvPr id="13" name="Title 1"/>
          <p:cNvSpPr>
            <a:spLocks noGrp="1"/>
          </p:cNvSpPr>
          <p:nvPr>
            <p:ph type="title"/>
          </p:nvPr>
        </p:nvSpPr>
        <p:spPr>
          <a:xfrm>
            <a:off x="611188" y="442825"/>
            <a:ext cx="7921626" cy="306443"/>
          </a:xfrm>
        </p:spPr>
        <p:txBody>
          <a:bodyPr lIns="0" tIns="0" rIns="0" bIns="0"/>
          <a:lstStyle>
            <a:lvl1pPr>
              <a:defRPr sz="2800" b="1">
                <a:solidFill>
                  <a:schemeClr val="tx1">
                    <a:lumMod val="85000"/>
                    <a:lumOff val="15000"/>
                  </a:schemeClr>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dirty="0"/>
              <a:t>Click to edit Master title style</a:t>
            </a:r>
            <a:endParaRPr lang="en-CA" dirty="0"/>
          </a:p>
        </p:txBody>
      </p:sp>
      <p:sp>
        <p:nvSpPr>
          <p:cNvPr id="10" name="Text Placeholder 14"/>
          <p:cNvSpPr>
            <a:spLocks noGrp="1"/>
          </p:cNvSpPr>
          <p:nvPr>
            <p:ph type="body" sz="quarter" idx="13"/>
          </p:nvPr>
        </p:nvSpPr>
        <p:spPr>
          <a:xfrm>
            <a:off x="611188" y="951707"/>
            <a:ext cx="6841132" cy="3888581"/>
          </a:xfrm>
        </p:spPr>
        <p:txBody>
          <a:bodyPr lIns="0" tIns="0" rIns="0" bIns="0"/>
          <a:lstStyle>
            <a:lvl1pPr marL="457200" indent="-276225">
              <a:lnSpc>
                <a:spcPct val="114000"/>
              </a:lnSpc>
              <a:buClr>
                <a:schemeClr val="accent2"/>
              </a:buClr>
              <a:buSzPct val="100000"/>
              <a:buFont typeface="Wingdings" panose="05000000000000000000" pitchFamily="2" charset="2"/>
              <a:buChar char="§"/>
              <a:defRP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vl2pPr marL="914400" indent="-342900">
              <a:lnSpc>
                <a:spcPct val="114000"/>
              </a:lnSpc>
              <a:buClr>
                <a:schemeClr val="accent2"/>
              </a:buClr>
              <a:buSzPct val="100000"/>
              <a:buFont typeface="Wingdings" panose="05000000000000000000" pitchFamily="2" charset="2"/>
              <a:buChar char="§"/>
              <a:defRP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2pPr>
            <a:lvl3pPr marL="1371600" indent="-342900">
              <a:lnSpc>
                <a:spcPct val="114000"/>
              </a:lnSpc>
              <a:buClr>
                <a:schemeClr val="accent2"/>
              </a:buClr>
              <a:buSzPct val="100000"/>
              <a:buFont typeface="Wingdings" panose="05000000000000000000" pitchFamily="2" charset="2"/>
              <a:buChar char="§"/>
              <a:defRP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3pPr>
            <a:lvl4pPr marL="1828800" indent="-342900">
              <a:lnSpc>
                <a:spcPct val="114000"/>
              </a:lnSpc>
              <a:buClr>
                <a:schemeClr val="accent2"/>
              </a:buClr>
              <a:buSzPct val="100000"/>
              <a:buFont typeface="Wingdings" panose="05000000000000000000" pitchFamily="2" charset="2"/>
              <a:buChar char="§"/>
              <a:defRP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4pPr>
            <a:lvl5pPr marL="2286000" indent="-342900">
              <a:lnSpc>
                <a:spcPct val="114000"/>
              </a:lnSpc>
              <a:buClr>
                <a:schemeClr val="accent2"/>
              </a:buClr>
              <a:buSzPct val="100000"/>
              <a:buFont typeface="Wingdings" panose="05000000000000000000" pitchFamily="2" charset="2"/>
              <a:buChar char="§"/>
              <a:defRP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8" name="Slide Number Placeholder 2"/>
          <p:cNvSpPr>
            <a:spLocks noGrp="1"/>
          </p:cNvSpPr>
          <p:nvPr>
            <p:ph type="sldNum" sz="quarter" idx="12"/>
          </p:nvPr>
        </p:nvSpPr>
        <p:spPr>
          <a:xfrm>
            <a:off x="7879234" y="4841576"/>
            <a:ext cx="864096" cy="273248"/>
          </a:xfrm>
        </p:spPr>
        <p:txBody>
          <a:bodyPr lIns="0" tIns="0" rIns="0" bIns="0" anchor="ctr"/>
          <a:lstStyle>
            <a:lvl1pPr>
              <a:defRPr sz="1000">
                <a:solidFill>
                  <a:schemeClr val="tx2"/>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3426079689"/>
      </p:ext>
    </p:extLst>
  </p:cSld>
  <p:clrMapOvr>
    <a:masterClrMapping/>
  </p:clrMapOvr>
  <p:hf hdr="0" ftr="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249" userDrawn="1">
          <p15:clr>
            <a:srgbClr val="FBAE40"/>
          </p15:clr>
        </p15:guide>
        <p15:guide id="4" pos="385" userDrawn="1">
          <p15:clr>
            <a:srgbClr val="FBAE40"/>
          </p15:clr>
        </p15:guide>
        <p15:guide id="5" pos="5511" userDrawn="1">
          <p15:clr>
            <a:srgbClr val="FBAE40"/>
          </p15:clr>
        </p15:guide>
        <p15:guide id="6" pos="5375" userDrawn="1">
          <p15:clr>
            <a:srgbClr val="FBAE40"/>
          </p15:clr>
        </p15:guide>
        <p15:guide id="7" orient="horz" pos="21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1"/>
        <p:cNvGrpSpPr/>
        <p:nvPr/>
      </p:nvGrpSpPr>
      <p:grpSpPr>
        <a:xfrm>
          <a:off x="0" y="0"/>
          <a:ext cx="0" cy="0"/>
          <a:chOff x="0" y="0"/>
          <a:chExt cx="0" cy="0"/>
        </a:xfrm>
      </p:grpSpPr>
      <p:sp>
        <p:nvSpPr>
          <p:cNvPr id="2" name="Rectangle 1">
            <a:extLst>
              <a:ext uri="{FF2B5EF4-FFF2-40B4-BE49-F238E27FC236}">
                <a16:creationId xmlns:a16="http://schemas.microsoft.com/office/drawing/2014/main" id="{0A8E67DC-204B-BB09-456D-35327435CAD2}"/>
              </a:ext>
            </a:extLst>
          </p:cNvPr>
          <p:cNvSpPr/>
          <p:nvPr userDrawn="1"/>
        </p:nvSpPr>
        <p:spPr>
          <a:xfrm>
            <a:off x="0" y="0"/>
            <a:ext cx="4572000" cy="51435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
          <p:cNvSpPr>
            <a:spLocks noGrp="1"/>
          </p:cNvSpPr>
          <p:nvPr>
            <p:ph type="title"/>
          </p:nvPr>
        </p:nvSpPr>
        <p:spPr>
          <a:xfrm>
            <a:off x="611188" y="442825"/>
            <a:ext cx="7921626" cy="306443"/>
          </a:xfrm>
        </p:spPr>
        <p:txBody>
          <a:bodyPr lIns="0" tIns="0" rIns="0" bIns="0"/>
          <a:lstStyle>
            <a:lvl1pPr>
              <a:defRPr sz="2800" b="1">
                <a:solidFill>
                  <a:schemeClr val="tx1">
                    <a:lumMod val="85000"/>
                    <a:lumOff val="15000"/>
                  </a:schemeClr>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dirty="0"/>
              <a:t>Click to edit Master title style</a:t>
            </a:r>
            <a:endParaRPr lang="en-CA" dirty="0"/>
          </a:p>
        </p:txBody>
      </p:sp>
      <p:sp>
        <p:nvSpPr>
          <p:cNvPr id="10" name="Text Placeholder 14"/>
          <p:cNvSpPr>
            <a:spLocks noGrp="1"/>
          </p:cNvSpPr>
          <p:nvPr>
            <p:ph type="body" sz="quarter" idx="13"/>
          </p:nvPr>
        </p:nvSpPr>
        <p:spPr>
          <a:xfrm>
            <a:off x="611188" y="951707"/>
            <a:ext cx="3600772" cy="3888581"/>
          </a:xfrm>
        </p:spPr>
        <p:txBody>
          <a:bodyPr lIns="0" tIns="0" rIns="0" bIns="0"/>
          <a:lstStyle>
            <a:lvl1pPr marL="457200" indent="-276225">
              <a:lnSpc>
                <a:spcPct val="114000"/>
              </a:lnSpc>
              <a:buClr>
                <a:schemeClr val="accent2"/>
              </a:buClr>
              <a:buSzPct val="100000"/>
              <a:buFont typeface="Wingdings" panose="05000000000000000000" pitchFamily="2" charset="2"/>
              <a:buChar char="§"/>
              <a:defRP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vl2pPr marL="914400" indent="-342900">
              <a:lnSpc>
                <a:spcPct val="114000"/>
              </a:lnSpc>
              <a:buClr>
                <a:schemeClr val="accent2"/>
              </a:buClr>
              <a:buSzPct val="100000"/>
              <a:buFont typeface="Wingdings" panose="05000000000000000000" pitchFamily="2" charset="2"/>
              <a:buChar char="§"/>
              <a:defRP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2pPr>
            <a:lvl3pPr marL="1371600" indent="-342900">
              <a:lnSpc>
                <a:spcPct val="114000"/>
              </a:lnSpc>
              <a:buClr>
                <a:schemeClr val="accent2"/>
              </a:buClr>
              <a:buSzPct val="100000"/>
              <a:buFont typeface="Wingdings" panose="05000000000000000000" pitchFamily="2" charset="2"/>
              <a:buChar char="§"/>
              <a:defRP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3pPr>
            <a:lvl4pPr marL="1828800" indent="-342900">
              <a:lnSpc>
                <a:spcPct val="114000"/>
              </a:lnSpc>
              <a:buClr>
                <a:schemeClr val="accent2"/>
              </a:buClr>
              <a:buSzPct val="100000"/>
              <a:buFont typeface="Wingdings" panose="05000000000000000000" pitchFamily="2" charset="2"/>
              <a:buChar char="§"/>
              <a:defRP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4pPr>
            <a:lvl5pPr marL="2286000" indent="-342900">
              <a:lnSpc>
                <a:spcPct val="114000"/>
              </a:lnSpc>
              <a:buClr>
                <a:schemeClr val="accent2"/>
              </a:buClr>
              <a:buSzPct val="100000"/>
              <a:buFont typeface="Wingdings" panose="05000000000000000000" pitchFamily="2" charset="2"/>
              <a:buChar char="§"/>
              <a:defRP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8" name="Slide Number Placeholder 2"/>
          <p:cNvSpPr>
            <a:spLocks noGrp="1"/>
          </p:cNvSpPr>
          <p:nvPr>
            <p:ph type="sldNum" sz="quarter" idx="12"/>
          </p:nvPr>
        </p:nvSpPr>
        <p:spPr>
          <a:xfrm>
            <a:off x="7879234" y="4841576"/>
            <a:ext cx="864096" cy="273248"/>
          </a:xfrm>
        </p:spPr>
        <p:txBody>
          <a:bodyPr lIns="0" tIns="0" rIns="0" bIns="0" anchor="ctr"/>
          <a:lstStyle>
            <a:lvl1pPr>
              <a:defRPr sz="1000">
                <a:solidFill>
                  <a:schemeClr val="tx2"/>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1876018446"/>
      </p:ext>
    </p:extLst>
  </p:cSld>
  <p:clrMapOvr>
    <a:masterClrMapping/>
  </p:clrMapOvr>
  <p:hf hdr="0" ftr="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249" userDrawn="1">
          <p15:clr>
            <a:srgbClr val="FBAE40"/>
          </p15:clr>
        </p15:guide>
        <p15:guide id="4" pos="385" userDrawn="1">
          <p15:clr>
            <a:srgbClr val="FBAE40"/>
          </p15:clr>
        </p15:guide>
        <p15:guide id="5" pos="5511" userDrawn="1">
          <p15:clr>
            <a:srgbClr val="FBAE40"/>
          </p15:clr>
        </p15:guide>
        <p15:guide id="6" pos="5375" userDrawn="1">
          <p15:clr>
            <a:srgbClr val="FBAE40"/>
          </p15:clr>
        </p15:guide>
        <p15:guide id="7" orient="horz" pos="21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1"/>
        <p:cNvGrpSpPr/>
        <p:nvPr/>
      </p:nvGrpSpPr>
      <p:grpSpPr>
        <a:xfrm>
          <a:off x="0" y="0"/>
          <a:ext cx="0" cy="0"/>
          <a:chOff x="0" y="0"/>
          <a:chExt cx="0" cy="0"/>
        </a:xfrm>
      </p:grpSpPr>
      <p:sp>
        <p:nvSpPr>
          <p:cNvPr id="2" name="Rectangle 1">
            <a:extLst>
              <a:ext uri="{FF2B5EF4-FFF2-40B4-BE49-F238E27FC236}">
                <a16:creationId xmlns:a16="http://schemas.microsoft.com/office/drawing/2014/main" id="{0A8E67DC-204B-BB09-456D-35327435CAD2}"/>
              </a:ext>
            </a:extLst>
          </p:cNvPr>
          <p:cNvSpPr/>
          <p:nvPr userDrawn="1"/>
        </p:nvSpPr>
        <p:spPr>
          <a:xfrm>
            <a:off x="0" y="0"/>
            <a:ext cx="3131840" cy="51435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
          <p:cNvSpPr>
            <a:spLocks noGrp="1"/>
          </p:cNvSpPr>
          <p:nvPr>
            <p:ph type="title"/>
          </p:nvPr>
        </p:nvSpPr>
        <p:spPr>
          <a:xfrm>
            <a:off x="395288" y="1131590"/>
            <a:ext cx="2592536" cy="306443"/>
          </a:xfrm>
        </p:spPr>
        <p:txBody>
          <a:bodyPr lIns="0" tIns="0" rIns="0" bIns="0"/>
          <a:lstStyle>
            <a:lvl1pPr>
              <a:defRPr sz="2800" b="1">
                <a:solidFill>
                  <a:schemeClr val="tx1">
                    <a:lumMod val="85000"/>
                    <a:lumOff val="15000"/>
                  </a:schemeClr>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dirty="0"/>
              <a:t>Click to edit Master title style</a:t>
            </a:r>
            <a:endParaRPr lang="en-CA" dirty="0"/>
          </a:p>
        </p:txBody>
      </p:sp>
      <p:sp>
        <p:nvSpPr>
          <p:cNvPr id="18" name="Slide Number Placeholder 2"/>
          <p:cNvSpPr>
            <a:spLocks noGrp="1"/>
          </p:cNvSpPr>
          <p:nvPr>
            <p:ph type="sldNum" sz="quarter" idx="12"/>
          </p:nvPr>
        </p:nvSpPr>
        <p:spPr>
          <a:xfrm>
            <a:off x="7879234" y="4841576"/>
            <a:ext cx="864096" cy="273248"/>
          </a:xfrm>
        </p:spPr>
        <p:txBody>
          <a:bodyPr lIns="0" tIns="0" rIns="0" bIns="0" anchor="ctr"/>
          <a:lstStyle>
            <a:lvl1pPr>
              <a:defRPr sz="1000">
                <a:solidFill>
                  <a:schemeClr val="tx2"/>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1320645265"/>
      </p:ext>
    </p:extLst>
  </p:cSld>
  <p:clrMapOvr>
    <a:masterClrMapping/>
  </p:clrMapOvr>
  <p:hf hdr="0" ftr="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249" userDrawn="1">
          <p15:clr>
            <a:srgbClr val="FBAE40"/>
          </p15:clr>
        </p15:guide>
        <p15:guide id="4" pos="385" userDrawn="1">
          <p15:clr>
            <a:srgbClr val="FBAE40"/>
          </p15:clr>
        </p15:guide>
        <p15:guide id="5" pos="5511" userDrawn="1">
          <p15:clr>
            <a:srgbClr val="FBAE40"/>
          </p15:clr>
        </p15:guide>
        <p15:guide id="6" pos="5375" userDrawn="1">
          <p15:clr>
            <a:srgbClr val="FBAE40"/>
          </p15:clr>
        </p15:guide>
        <p15:guide id="7" orient="horz" pos="214" userDrawn="1">
          <p15:clr>
            <a:srgbClr val="FBAE40"/>
          </p15:clr>
        </p15:guide>
        <p15:guide id="8" pos="197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1"/>
        <p:cNvGrpSpPr/>
        <p:nvPr/>
      </p:nvGrpSpPr>
      <p:grpSpPr>
        <a:xfrm>
          <a:off x="0" y="0"/>
          <a:ext cx="0" cy="0"/>
          <a:chOff x="0" y="0"/>
          <a:chExt cx="0" cy="0"/>
        </a:xfrm>
      </p:grpSpPr>
      <p:sp>
        <p:nvSpPr>
          <p:cNvPr id="13" name="Title 1"/>
          <p:cNvSpPr>
            <a:spLocks noGrp="1"/>
          </p:cNvSpPr>
          <p:nvPr>
            <p:ph type="title"/>
          </p:nvPr>
        </p:nvSpPr>
        <p:spPr>
          <a:xfrm>
            <a:off x="611188" y="1689243"/>
            <a:ext cx="7921626" cy="306443"/>
          </a:xfrm>
        </p:spPr>
        <p:txBody>
          <a:bodyPr lIns="0" tIns="0" rIns="0" bIns="0"/>
          <a:lstStyle>
            <a:lvl1pPr>
              <a:defRPr sz="5400" b="1">
                <a:solidFill>
                  <a:schemeClr val="tx1">
                    <a:lumMod val="85000"/>
                    <a:lumOff val="15000"/>
                  </a:schemeClr>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dirty="0"/>
              <a:t>Click to edit Master title style</a:t>
            </a:r>
            <a:endParaRPr lang="en-CA" dirty="0"/>
          </a:p>
        </p:txBody>
      </p:sp>
      <p:sp>
        <p:nvSpPr>
          <p:cNvPr id="9" name="Rectangle 8"/>
          <p:cNvSpPr/>
          <p:nvPr userDrawn="1"/>
        </p:nvSpPr>
        <p:spPr>
          <a:xfrm>
            <a:off x="618306" y="1545227"/>
            <a:ext cx="360000" cy="4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5" name="Rectangle 14"/>
          <p:cNvSpPr/>
          <p:nvPr userDrawn="1"/>
        </p:nvSpPr>
        <p:spPr>
          <a:xfrm>
            <a:off x="978306" y="1545227"/>
            <a:ext cx="360000" cy="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6" name="Rectangle 15"/>
          <p:cNvSpPr/>
          <p:nvPr userDrawn="1"/>
        </p:nvSpPr>
        <p:spPr>
          <a:xfrm>
            <a:off x="1338306" y="1545227"/>
            <a:ext cx="360000" cy="4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8" name="Slide Number Placeholder 2"/>
          <p:cNvSpPr>
            <a:spLocks noGrp="1"/>
          </p:cNvSpPr>
          <p:nvPr>
            <p:ph type="sldNum" sz="quarter" idx="12"/>
          </p:nvPr>
        </p:nvSpPr>
        <p:spPr>
          <a:xfrm>
            <a:off x="7879234" y="4841576"/>
            <a:ext cx="864096" cy="273248"/>
          </a:xfrm>
        </p:spPr>
        <p:txBody>
          <a:bodyPr lIns="0" tIns="0" rIns="0" bIns="0" anchor="ctr"/>
          <a:lstStyle>
            <a:lvl1pPr>
              <a:defRPr sz="1000">
                <a:solidFill>
                  <a:schemeClr val="tx2"/>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1766151795"/>
      </p:ext>
    </p:extLst>
  </p:cSld>
  <p:clrMapOvr>
    <a:masterClrMapping/>
  </p:clrMapOvr>
  <p:hf hdr="0" ftr="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249" userDrawn="1">
          <p15:clr>
            <a:srgbClr val="FBAE40"/>
          </p15:clr>
        </p15:guide>
        <p15:guide id="4" pos="385" userDrawn="1">
          <p15:clr>
            <a:srgbClr val="FBAE40"/>
          </p15:clr>
        </p15:guide>
        <p15:guide id="5" pos="5511" userDrawn="1">
          <p15:clr>
            <a:srgbClr val="FBAE40"/>
          </p15:clr>
        </p15:guide>
        <p15:guide id="6" pos="5375" userDrawn="1">
          <p15:clr>
            <a:srgbClr val="FBAE40"/>
          </p15:clr>
        </p15:guide>
        <p15:guide id="7" orient="horz" pos="214" userDrawn="1">
          <p15:clr>
            <a:srgbClr val="FBAE40"/>
          </p15:clr>
        </p15:guide>
        <p15:guide id="8" orient="horz" pos="302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1"/>
        <p:cNvGrpSpPr/>
        <p:nvPr/>
      </p:nvGrpSpPr>
      <p:grpSpPr>
        <a:xfrm>
          <a:off x="0" y="0"/>
          <a:ext cx="0" cy="0"/>
          <a:chOff x="0" y="0"/>
          <a:chExt cx="0" cy="0"/>
        </a:xfrm>
      </p:grpSpPr>
      <p:sp>
        <p:nvSpPr>
          <p:cNvPr id="11" name="Shape 25"/>
          <p:cNvSpPr/>
          <p:nvPr userDrawn="1"/>
        </p:nvSpPr>
        <p:spPr>
          <a:xfrm rot="5400000">
            <a:off x="4548824" y="-3853600"/>
            <a:ext cx="34290" cy="9144001"/>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4" name="Shape 25"/>
          <p:cNvSpPr/>
          <p:nvPr userDrawn="1"/>
        </p:nvSpPr>
        <p:spPr>
          <a:xfrm rot="5400000">
            <a:off x="4750115" y="-3652309"/>
            <a:ext cx="34289" cy="8741419"/>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2" name="Shape 25"/>
          <p:cNvSpPr/>
          <p:nvPr userDrawn="1"/>
        </p:nvSpPr>
        <p:spPr>
          <a:xfrm rot="5400000">
            <a:off x="5040654" y="-3367800"/>
            <a:ext cx="34290" cy="81724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3" name="Title 1"/>
          <p:cNvSpPr>
            <a:spLocks noGrp="1"/>
          </p:cNvSpPr>
          <p:nvPr>
            <p:ph type="title"/>
          </p:nvPr>
        </p:nvSpPr>
        <p:spPr>
          <a:xfrm>
            <a:off x="389257" y="261127"/>
            <a:ext cx="8353424" cy="306443"/>
          </a:xfrm>
        </p:spPr>
        <p:txBody>
          <a:bodyPr lIns="0" tIns="0" rIns="0" bIns="0"/>
          <a:lstStyle>
            <a:lvl1pPr>
              <a:defRPr b="0">
                <a:solidFill>
                  <a:schemeClr val="tx1"/>
                </a:solidFill>
                <a:latin typeface="Source Sans Pro Black" panose="020B0803030403020204" pitchFamily="34" charset="0"/>
              </a:defRPr>
            </a:lvl1pPr>
          </a:lstStyle>
          <a:p>
            <a:r>
              <a:rPr lang="en-US" dirty="0"/>
              <a:t>Click to edit Master title style</a:t>
            </a:r>
            <a:endParaRPr lang="en-CA" dirty="0"/>
          </a:p>
        </p:txBody>
      </p:sp>
      <p:sp>
        <p:nvSpPr>
          <p:cNvPr id="15" name="Text Placeholder 14"/>
          <p:cNvSpPr>
            <a:spLocks noGrp="1"/>
          </p:cNvSpPr>
          <p:nvPr>
            <p:ph type="body" sz="quarter" idx="12"/>
          </p:nvPr>
        </p:nvSpPr>
        <p:spPr>
          <a:xfrm>
            <a:off x="4067944" y="951310"/>
            <a:ext cx="3383782" cy="3888581"/>
          </a:xfrm>
        </p:spPr>
        <p:txBody>
          <a:bodyPr lIns="0" tIns="0" rIns="0" bIns="0"/>
          <a:lstStyle>
            <a:lvl1pPr marL="457200" indent="-276225">
              <a:lnSpc>
                <a:spcPct val="114000"/>
              </a:lnSpc>
              <a:buClr>
                <a:schemeClr val="accent2"/>
              </a:buClr>
              <a:buSzPct val="100000"/>
              <a:buFont typeface="Wingdings" panose="05000000000000000000" pitchFamily="2" charset="2"/>
              <a:buChar char="§"/>
              <a:defRPr sz="1700">
                <a:solidFill>
                  <a:schemeClr val="tx1"/>
                </a:solidFill>
                <a:latin typeface="+mn-lt"/>
              </a:defRPr>
            </a:lvl1pPr>
            <a:lvl2pPr marL="914400" indent="-342900">
              <a:lnSpc>
                <a:spcPct val="114000"/>
              </a:lnSpc>
              <a:buClr>
                <a:schemeClr val="accent2"/>
              </a:buClr>
              <a:buSzPct val="100000"/>
              <a:buFont typeface="Wingdings" panose="05000000000000000000" pitchFamily="2" charset="2"/>
              <a:buChar char="§"/>
              <a:defRPr sz="1700">
                <a:solidFill>
                  <a:schemeClr val="tx1"/>
                </a:solidFill>
                <a:latin typeface="+mn-lt"/>
              </a:defRPr>
            </a:lvl2pPr>
            <a:lvl3pPr marL="1371600" indent="-342900">
              <a:lnSpc>
                <a:spcPct val="114000"/>
              </a:lnSpc>
              <a:buClr>
                <a:schemeClr val="accent2"/>
              </a:buClr>
              <a:buSzPct val="100000"/>
              <a:buFont typeface="Wingdings" panose="05000000000000000000" pitchFamily="2" charset="2"/>
              <a:buChar char="§"/>
              <a:defRPr sz="1700">
                <a:solidFill>
                  <a:schemeClr val="tx1"/>
                </a:solidFill>
                <a:latin typeface="+mn-lt"/>
              </a:defRPr>
            </a:lvl3pPr>
            <a:lvl4pPr marL="1828800" indent="-342900">
              <a:lnSpc>
                <a:spcPct val="114000"/>
              </a:lnSpc>
              <a:buClr>
                <a:schemeClr val="accent2"/>
              </a:buClr>
              <a:buSzPct val="100000"/>
              <a:buFont typeface="Wingdings" panose="05000000000000000000" pitchFamily="2" charset="2"/>
              <a:buChar char="§"/>
              <a:defRPr sz="1700">
                <a:solidFill>
                  <a:schemeClr val="tx1"/>
                </a:solidFill>
                <a:latin typeface="+mn-lt"/>
              </a:defRPr>
            </a:lvl4pPr>
            <a:lvl5pPr marL="2286000" indent="-342900">
              <a:lnSpc>
                <a:spcPct val="114000"/>
              </a:lnSpc>
              <a:buClr>
                <a:schemeClr val="accent2"/>
              </a:buClr>
              <a:buSzPct val="100000"/>
              <a:buFont typeface="Wingdings" panose="05000000000000000000" pitchFamily="2" charset="2"/>
              <a:buChar char="§"/>
              <a:defRPr sz="17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Text Placeholder 14"/>
          <p:cNvSpPr>
            <a:spLocks noGrp="1"/>
          </p:cNvSpPr>
          <p:nvPr>
            <p:ph type="body" sz="quarter" idx="13"/>
          </p:nvPr>
        </p:nvSpPr>
        <p:spPr>
          <a:xfrm>
            <a:off x="391826" y="951707"/>
            <a:ext cx="3383782" cy="3888581"/>
          </a:xfrm>
        </p:spPr>
        <p:txBody>
          <a:bodyPr lIns="0" tIns="0" rIns="0" bIns="0"/>
          <a:lstStyle>
            <a:lvl1pPr marL="457200" indent="-276225">
              <a:lnSpc>
                <a:spcPct val="114000"/>
              </a:lnSpc>
              <a:buClr>
                <a:schemeClr val="accent2"/>
              </a:buClr>
              <a:buSzPct val="100000"/>
              <a:buFont typeface="Wingdings" panose="05000000000000000000" pitchFamily="2" charset="2"/>
              <a:buChar char="§"/>
              <a:defRPr sz="1700">
                <a:solidFill>
                  <a:schemeClr val="tx1"/>
                </a:solidFill>
                <a:latin typeface="+mn-lt"/>
              </a:defRPr>
            </a:lvl1pPr>
            <a:lvl2pPr marL="914400" indent="-342900">
              <a:lnSpc>
                <a:spcPct val="114000"/>
              </a:lnSpc>
              <a:buClr>
                <a:schemeClr val="accent2"/>
              </a:buClr>
              <a:buSzPct val="100000"/>
              <a:buFont typeface="Wingdings" panose="05000000000000000000" pitchFamily="2" charset="2"/>
              <a:buChar char="§"/>
              <a:defRPr sz="1700">
                <a:solidFill>
                  <a:schemeClr val="tx1"/>
                </a:solidFill>
                <a:latin typeface="+mn-lt"/>
              </a:defRPr>
            </a:lvl2pPr>
            <a:lvl3pPr marL="1371600" indent="-342900">
              <a:lnSpc>
                <a:spcPct val="114000"/>
              </a:lnSpc>
              <a:buClr>
                <a:schemeClr val="accent2"/>
              </a:buClr>
              <a:buSzPct val="100000"/>
              <a:buFont typeface="Wingdings" panose="05000000000000000000" pitchFamily="2" charset="2"/>
              <a:buChar char="§"/>
              <a:defRPr sz="1700">
                <a:solidFill>
                  <a:schemeClr val="tx1"/>
                </a:solidFill>
                <a:latin typeface="+mn-lt"/>
              </a:defRPr>
            </a:lvl3pPr>
            <a:lvl4pPr marL="1828800" indent="-342900">
              <a:lnSpc>
                <a:spcPct val="114000"/>
              </a:lnSpc>
              <a:buClr>
                <a:schemeClr val="accent2"/>
              </a:buClr>
              <a:buSzPct val="100000"/>
              <a:buFont typeface="Wingdings" panose="05000000000000000000" pitchFamily="2" charset="2"/>
              <a:buChar char="§"/>
              <a:defRPr sz="1700">
                <a:solidFill>
                  <a:schemeClr val="tx1"/>
                </a:solidFill>
                <a:latin typeface="+mn-lt"/>
              </a:defRPr>
            </a:lvl4pPr>
            <a:lvl5pPr marL="2286000" indent="-342900">
              <a:lnSpc>
                <a:spcPct val="114000"/>
              </a:lnSpc>
              <a:buClr>
                <a:schemeClr val="accent2"/>
              </a:buClr>
              <a:buSzPct val="100000"/>
              <a:buFont typeface="Wingdings" panose="05000000000000000000" pitchFamily="2" charset="2"/>
              <a:buChar char="§"/>
              <a:defRPr sz="17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Slide Number Placeholder 2"/>
          <p:cNvSpPr>
            <a:spLocks noGrp="1"/>
          </p:cNvSpPr>
          <p:nvPr>
            <p:ph type="sldNum" sz="quarter" idx="14"/>
          </p:nvPr>
        </p:nvSpPr>
        <p:spPr>
          <a:xfrm>
            <a:off x="7879234" y="4841576"/>
            <a:ext cx="864096" cy="273248"/>
          </a:xfrm>
        </p:spPr>
        <p:txBody>
          <a:bodyPr lIns="0" tIns="0" rIns="0" bIns="0" anchor="ctr"/>
          <a:lstStyle>
            <a:lvl1pPr>
              <a:defRPr>
                <a:solidFill>
                  <a:schemeClr val="tx1">
                    <a:lumMod val="85000"/>
                    <a:lumOff val="15000"/>
                  </a:schemeClr>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1190226074"/>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Rectangle 1"/>
          <p:cNvSpPr/>
          <p:nvPr userDrawn="1"/>
        </p:nvSpPr>
        <p:spPr>
          <a:xfrm>
            <a:off x="0" y="-20538"/>
            <a:ext cx="9144000" cy="4206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itle 1"/>
          <p:cNvSpPr>
            <a:spLocks noGrp="1"/>
          </p:cNvSpPr>
          <p:nvPr>
            <p:ph type="title"/>
          </p:nvPr>
        </p:nvSpPr>
        <p:spPr>
          <a:xfrm>
            <a:off x="389257" y="261127"/>
            <a:ext cx="8353424" cy="306443"/>
          </a:xfrm>
        </p:spPr>
        <p:txBody>
          <a:bodyPr lIns="0" tIns="0" rIns="0" bIns="0"/>
          <a:lstStyle>
            <a:lvl1pPr>
              <a:defRPr b="0">
                <a:solidFill>
                  <a:schemeClr val="bg1"/>
                </a:solidFill>
                <a:latin typeface="Source Sans Pro Black" panose="020B0803030403020204" pitchFamily="34" charset="0"/>
              </a:defRPr>
            </a:lvl1pPr>
          </a:lstStyle>
          <a:p>
            <a:r>
              <a:rPr lang="en-US" dirty="0"/>
              <a:t>Click to edit Master title style</a:t>
            </a:r>
            <a:endParaRPr lang="en-CA" dirty="0"/>
          </a:p>
        </p:txBody>
      </p:sp>
      <p:sp>
        <p:nvSpPr>
          <p:cNvPr id="5" name="Slide Number Placeholder 2"/>
          <p:cNvSpPr>
            <a:spLocks noGrp="1"/>
          </p:cNvSpPr>
          <p:nvPr>
            <p:ph type="sldNum" sz="quarter" idx="12"/>
          </p:nvPr>
        </p:nvSpPr>
        <p:spPr>
          <a:xfrm>
            <a:off x="7879234" y="4841576"/>
            <a:ext cx="864096" cy="273248"/>
          </a:xfrm>
        </p:spPr>
        <p:txBody>
          <a:bodyPr lIns="0" tIns="0" rIns="0" bIns="0" anchor="ctr"/>
          <a:lstStyle>
            <a:lvl1pPr>
              <a:defRPr>
                <a:solidFill>
                  <a:schemeClr val="tx1">
                    <a:lumMod val="85000"/>
                    <a:lumOff val="15000"/>
                  </a:schemeClr>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3440773848"/>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p:cNvSpPr/>
          <p:nvPr userDrawn="1"/>
        </p:nvSpPr>
        <p:spPr>
          <a:xfrm>
            <a:off x="0" y="-20538"/>
            <a:ext cx="9144000" cy="2592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itle 1"/>
          <p:cNvSpPr>
            <a:spLocks noGrp="1"/>
          </p:cNvSpPr>
          <p:nvPr>
            <p:ph type="title"/>
          </p:nvPr>
        </p:nvSpPr>
        <p:spPr>
          <a:xfrm>
            <a:off x="389257" y="261127"/>
            <a:ext cx="8353424" cy="306443"/>
          </a:xfrm>
        </p:spPr>
        <p:txBody>
          <a:bodyPr lIns="0" tIns="0" rIns="0" bIns="0"/>
          <a:lstStyle>
            <a:lvl1pPr>
              <a:defRPr b="0">
                <a:solidFill>
                  <a:schemeClr val="bg1"/>
                </a:solidFill>
                <a:latin typeface="Source Sans Pro Black" panose="020B0803030403020204" pitchFamily="34" charset="0"/>
              </a:defRPr>
            </a:lvl1pPr>
          </a:lstStyle>
          <a:p>
            <a:r>
              <a:rPr lang="en-US" dirty="0"/>
              <a:t>Click to edit Master title style</a:t>
            </a:r>
            <a:endParaRPr lang="en-CA" dirty="0"/>
          </a:p>
        </p:txBody>
      </p:sp>
      <p:sp>
        <p:nvSpPr>
          <p:cNvPr id="5" name="Slide Number Placeholder 2"/>
          <p:cNvSpPr>
            <a:spLocks noGrp="1"/>
          </p:cNvSpPr>
          <p:nvPr>
            <p:ph type="sldNum" sz="quarter" idx="12"/>
          </p:nvPr>
        </p:nvSpPr>
        <p:spPr>
          <a:xfrm>
            <a:off x="7879234" y="4841576"/>
            <a:ext cx="864096" cy="273248"/>
          </a:xfrm>
        </p:spPr>
        <p:txBody>
          <a:bodyPr lIns="0" tIns="0" rIns="0" bIns="0" anchor="ctr"/>
          <a:lstStyle>
            <a:lvl1pPr>
              <a:defRPr>
                <a:solidFill>
                  <a:schemeClr val="tx1">
                    <a:lumMod val="85000"/>
                    <a:lumOff val="15000"/>
                  </a:schemeClr>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15452028"/>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Rectangle 1"/>
          <p:cNvSpPr/>
          <p:nvPr userDrawn="1"/>
        </p:nvSpPr>
        <p:spPr>
          <a:xfrm>
            <a:off x="0" y="2549846"/>
            <a:ext cx="9144000" cy="2592288"/>
          </a:xfrm>
          <a:prstGeom prst="rect">
            <a:avLst/>
          </a:pr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Slide Number Placeholder 2"/>
          <p:cNvSpPr>
            <a:spLocks noGrp="1"/>
          </p:cNvSpPr>
          <p:nvPr>
            <p:ph type="sldNum" sz="quarter" idx="12"/>
          </p:nvPr>
        </p:nvSpPr>
        <p:spPr>
          <a:xfrm>
            <a:off x="7879234" y="4841576"/>
            <a:ext cx="864096" cy="273248"/>
          </a:xfrm>
        </p:spPr>
        <p:txBody>
          <a:bodyPr lIns="0" tIns="0" rIns="0" bIns="0" anchor="ctr"/>
          <a:lstStyle>
            <a:lvl1pPr>
              <a:defRPr>
                <a:solidFill>
                  <a:schemeClr val="tx1">
                    <a:lumMod val="85000"/>
                    <a:lumOff val="15000"/>
                  </a:schemeClr>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3400601963"/>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731575" y="422501"/>
            <a:ext cx="7680853" cy="857400"/>
          </a:xfrm>
          <a:prstGeom prst="rect">
            <a:avLst/>
          </a:prstGeom>
          <a:noFill/>
          <a:ln>
            <a:noFill/>
          </a:ln>
        </p:spPr>
        <p:txBody>
          <a:bodyPr spcFirstLastPara="1" wrap="square" lIns="91425" tIns="91425" rIns="91425" bIns="91425" anchor="t" anchorCtr="0"/>
          <a:lstStyle>
            <a:lvl1pPr lvl="0">
              <a:spcBef>
                <a:spcPts val="0"/>
              </a:spcBef>
              <a:spcAft>
                <a:spcPts val="0"/>
              </a:spcAft>
              <a:buSzPts val="2600"/>
              <a:buFont typeface="Titillium Web"/>
              <a:buNone/>
              <a:defRPr sz="2600" b="1">
                <a:latin typeface="Titillium Web"/>
                <a:ea typeface="Titillium Web"/>
                <a:cs typeface="Titillium Web"/>
                <a:sym typeface="Titillium Web"/>
              </a:defRPr>
            </a:lvl1pPr>
            <a:lvl2pPr lvl="1">
              <a:spcBef>
                <a:spcPts val="0"/>
              </a:spcBef>
              <a:spcAft>
                <a:spcPts val="0"/>
              </a:spcAft>
              <a:buSzPts val="2600"/>
              <a:buFont typeface="Titillium Web"/>
              <a:buNone/>
              <a:defRPr sz="2600" b="1">
                <a:latin typeface="Titillium Web"/>
                <a:ea typeface="Titillium Web"/>
                <a:cs typeface="Titillium Web"/>
                <a:sym typeface="Titillium Web"/>
              </a:defRPr>
            </a:lvl2pPr>
            <a:lvl3pPr lvl="2">
              <a:spcBef>
                <a:spcPts val="0"/>
              </a:spcBef>
              <a:spcAft>
                <a:spcPts val="0"/>
              </a:spcAft>
              <a:buSzPts val="2600"/>
              <a:buFont typeface="Titillium Web"/>
              <a:buNone/>
              <a:defRPr sz="2600" b="1">
                <a:latin typeface="Titillium Web"/>
                <a:ea typeface="Titillium Web"/>
                <a:cs typeface="Titillium Web"/>
                <a:sym typeface="Titillium Web"/>
              </a:defRPr>
            </a:lvl3pPr>
            <a:lvl4pPr lvl="3">
              <a:spcBef>
                <a:spcPts val="0"/>
              </a:spcBef>
              <a:spcAft>
                <a:spcPts val="0"/>
              </a:spcAft>
              <a:buSzPts val="2600"/>
              <a:buFont typeface="Titillium Web"/>
              <a:buNone/>
              <a:defRPr sz="2600" b="1">
                <a:latin typeface="Titillium Web"/>
                <a:ea typeface="Titillium Web"/>
                <a:cs typeface="Titillium Web"/>
                <a:sym typeface="Titillium Web"/>
              </a:defRPr>
            </a:lvl4pPr>
            <a:lvl5pPr lvl="4">
              <a:spcBef>
                <a:spcPts val="0"/>
              </a:spcBef>
              <a:spcAft>
                <a:spcPts val="0"/>
              </a:spcAft>
              <a:buSzPts val="2600"/>
              <a:buFont typeface="Titillium Web"/>
              <a:buNone/>
              <a:defRPr sz="2600" b="1">
                <a:latin typeface="Titillium Web"/>
                <a:ea typeface="Titillium Web"/>
                <a:cs typeface="Titillium Web"/>
                <a:sym typeface="Titillium Web"/>
              </a:defRPr>
            </a:lvl5pPr>
            <a:lvl6pPr lvl="5">
              <a:spcBef>
                <a:spcPts val="0"/>
              </a:spcBef>
              <a:spcAft>
                <a:spcPts val="0"/>
              </a:spcAft>
              <a:buSzPts val="2600"/>
              <a:buFont typeface="Titillium Web"/>
              <a:buNone/>
              <a:defRPr sz="2600" b="1">
                <a:latin typeface="Titillium Web"/>
                <a:ea typeface="Titillium Web"/>
                <a:cs typeface="Titillium Web"/>
                <a:sym typeface="Titillium Web"/>
              </a:defRPr>
            </a:lvl6pPr>
            <a:lvl7pPr lvl="6">
              <a:spcBef>
                <a:spcPts val="0"/>
              </a:spcBef>
              <a:spcAft>
                <a:spcPts val="0"/>
              </a:spcAft>
              <a:buSzPts val="2600"/>
              <a:buFont typeface="Titillium Web"/>
              <a:buNone/>
              <a:defRPr sz="2600" b="1">
                <a:latin typeface="Titillium Web"/>
                <a:ea typeface="Titillium Web"/>
                <a:cs typeface="Titillium Web"/>
                <a:sym typeface="Titillium Web"/>
              </a:defRPr>
            </a:lvl7pPr>
            <a:lvl8pPr lvl="7">
              <a:spcBef>
                <a:spcPts val="0"/>
              </a:spcBef>
              <a:spcAft>
                <a:spcPts val="0"/>
              </a:spcAft>
              <a:buSzPts val="2600"/>
              <a:buFont typeface="Titillium Web"/>
              <a:buNone/>
              <a:defRPr sz="2600" b="1">
                <a:latin typeface="Titillium Web"/>
                <a:ea typeface="Titillium Web"/>
                <a:cs typeface="Titillium Web"/>
                <a:sym typeface="Titillium Web"/>
              </a:defRPr>
            </a:lvl8pPr>
            <a:lvl9pPr lvl="8">
              <a:spcBef>
                <a:spcPts val="0"/>
              </a:spcBef>
              <a:spcAft>
                <a:spcPts val="0"/>
              </a:spcAft>
              <a:buSzPts val="2600"/>
              <a:buFont typeface="Titillium Web"/>
              <a:buNone/>
              <a:defRPr sz="2600" b="1">
                <a:latin typeface="Titillium Web"/>
                <a:ea typeface="Titillium Web"/>
                <a:cs typeface="Titillium Web"/>
                <a:sym typeface="Titillium Web"/>
              </a:defRPr>
            </a:lvl9pPr>
          </a:lstStyle>
          <a:p>
            <a:endParaRPr dirty="0"/>
          </a:p>
        </p:txBody>
      </p:sp>
      <p:sp>
        <p:nvSpPr>
          <p:cNvPr id="7" name="Shape 7"/>
          <p:cNvSpPr txBox="1">
            <a:spLocks noGrp="1"/>
          </p:cNvSpPr>
          <p:nvPr>
            <p:ph type="body" idx="1"/>
          </p:nvPr>
        </p:nvSpPr>
        <p:spPr>
          <a:xfrm>
            <a:off x="723799" y="1586326"/>
            <a:ext cx="7688628" cy="3148500"/>
          </a:xfrm>
          <a:prstGeom prst="rect">
            <a:avLst/>
          </a:prstGeom>
          <a:noFill/>
          <a:ln>
            <a:noFill/>
          </a:ln>
        </p:spPr>
        <p:txBody>
          <a:bodyPr spcFirstLastPara="1" wrap="square" lIns="91425" tIns="91425" rIns="91425" bIns="91425" anchor="t" anchorCtr="0"/>
          <a:lstStyle>
            <a:lvl1pPr marL="457200" lvl="0" indent="-342900">
              <a:spcBef>
                <a:spcPts val="60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1pPr>
            <a:lvl2pPr marL="914400" lvl="1"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2pPr>
            <a:lvl3pPr marL="1371600" lvl="2"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3pPr>
            <a:lvl4pPr marL="1828800" lvl="3"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4pPr>
            <a:lvl5pPr marL="2286000" lvl="4"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5pPr>
            <a:lvl6pPr marL="2743200" lvl="5"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6pPr>
            <a:lvl7pPr marL="3200400" lvl="6"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7pPr>
            <a:lvl8pPr marL="3657600" lvl="7"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8pPr>
            <a:lvl9pPr marL="4114800" lvl="8"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9pPr>
          </a:lstStyle>
          <a:p>
            <a:endParaRPr dirty="0"/>
          </a:p>
        </p:txBody>
      </p:sp>
      <p:sp>
        <p:nvSpPr>
          <p:cNvPr id="2" name="Slide Number Placeholder 1"/>
          <p:cNvSpPr>
            <a:spLocks noGrp="1"/>
          </p:cNvSpPr>
          <p:nvPr>
            <p:ph type="sldNum" sz="quarter" idx="4"/>
          </p:nvPr>
        </p:nvSpPr>
        <p:spPr>
          <a:xfrm>
            <a:off x="6607013" y="4844023"/>
            <a:ext cx="2133600" cy="273248"/>
          </a:xfrm>
          <a:prstGeom prst="rect">
            <a:avLst/>
          </a:prstGeom>
        </p:spPr>
        <p:txBody>
          <a:bodyPr vert="horz" lIns="0" tIns="0" rIns="0" bIns="0" rtlCol="0" anchor="ctr"/>
          <a:lstStyle>
            <a:lvl1pPr algn="r">
              <a:defRPr sz="1000" b="0">
                <a:solidFill>
                  <a:schemeClr val="tx2"/>
                </a:solidFill>
                <a:latin typeface="Source Sans Pro" panose="020B0503030403020204" pitchFamily="34" charset="0"/>
              </a:defRPr>
            </a:lvl1pPr>
          </a:lstStyle>
          <a:p>
            <a:fld id="{EB591610-8F35-4B6C-AE74-4A075B34BC29}" type="slidenum">
              <a:rPr lang="en-CA" smtClean="0"/>
              <a:pPr/>
              <a:t>‹#›</a:t>
            </a:fld>
            <a:endParaRPr lang="en-CA" dirty="0"/>
          </a:p>
        </p:txBody>
      </p:sp>
    </p:spTree>
  </p:cSld>
  <p:clrMap bg1="lt1" tx1="dk1" bg2="dk2" tx2="lt2" accent1="accent1" accent2="accent2" accent3="accent3" accent4="accent4" accent5="accent5" accent6="accent6" hlink="hlink" folHlink="folHlink"/>
  <p:sldLayoutIdLst>
    <p:sldLayoutId id="2147483665" r:id="rId1"/>
    <p:sldLayoutId id="2147483670" r:id="rId2"/>
    <p:sldLayoutId id="2147483676" r:id="rId3"/>
    <p:sldLayoutId id="2147483677" r:id="rId4"/>
    <p:sldLayoutId id="2147483674" r:id="rId5"/>
    <p:sldLayoutId id="2147483669" r:id="rId6"/>
    <p:sldLayoutId id="2147483667" r:id="rId7"/>
    <p:sldLayoutId id="2147483668" r:id="rId8"/>
    <p:sldLayoutId id="2147483671" r:id="rId9"/>
    <p:sldLayoutId id="2147483662" r:id="rId10"/>
    <p:sldLayoutId id="2147483663" r:id="rId11"/>
    <p:sldLayoutId id="2147483664" r:id="rId12"/>
    <p:sldLayoutId id="2147483666" r:id="rId13"/>
    <p:sldLayoutId id="2147483672" r:id="rId14"/>
    <p:sldLayoutId id="2147483675" r:id="rId15"/>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Source Sans Pro Black" panose="020B0803030403020204" pitchFamily="34" charset="0"/>
          <a:ea typeface="Source Sans Pro Black" panose="020B08030304030202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chemeClr val="tx1">
              <a:lumMod val="75000"/>
              <a:lumOff val="25000"/>
            </a:schemeClr>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video" Target="https://www.youtube.com/embed/eZw4Ga3jg3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sv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sv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C3309E4-84BE-19AA-4D6E-0E0FA28EDF3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bwMode="auto">
          <a:xfrm>
            <a:off x="6523836" y="953263"/>
            <a:ext cx="2064279" cy="2064279"/>
          </a:xfrm>
          <a:prstGeom prst="rect">
            <a:avLst/>
          </a:prstGeom>
          <a:noFill/>
          <a:ln w="9525">
            <a:noFill/>
            <a:miter lim="800000"/>
            <a:headEnd/>
            <a:tailEnd/>
          </a:ln>
        </p:spPr>
      </p:pic>
      <p:pic>
        <p:nvPicPr>
          <p:cNvPr id="4" name="Picture 9"/>
          <p:cNvPicPr>
            <a:picLocks noChangeAspect="1"/>
          </p:cNvPicPr>
          <p:nvPr/>
        </p:nvPicPr>
        <p:blipFill>
          <a:blip r:embed="rId3"/>
          <a:srcRect/>
          <a:stretch>
            <a:fillRect/>
          </a:stretch>
        </p:blipFill>
        <p:spPr bwMode="auto">
          <a:xfrm>
            <a:off x="1319818" y="4404817"/>
            <a:ext cx="781050" cy="222647"/>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628" y="4296783"/>
            <a:ext cx="510162" cy="438714"/>
          </a:xfrm>
          <a:prstGeom prst="rect">
            <a:avLst/>
          </a:prstGeom>
        </p:spPr>
      </p:pic>
      <p:sp>
        <p:nvSpPr>
          <p:cNvPr id="6" name="Title 1"/>
          <p:cNvSpPr txBox="1">
            <a:spLocks/>
          </p:cNvSpPr>
          <p:nvPr/>
        </p:nvSpPr>
        <p:spPr bwMode="auto">
          <a:xfrm>
            <a:off x="612824" y="1126331"/>
            <a:ext cx="4967288" cy="53935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Roboto Condensed"/>
              </a:defRPr>
            </a:lvl2pPr>
            <a:lvl3pPr algn="ctr" rtl="0" eaLnBrk="0" fontAlgn="base" hangingPunct="0">
              <a:spcBef>
                <a:spcPct val="0"/>
              </a:spcBef>
              <a:spcAft>
                <a:spcPct val="0"/>
              </a:spcAft>
              <a:defRPr sz="4400">
                <a:solidFill>
                  <a:schemeClr val="tx1"/>
                </a:solidFill>
                <a:latin typeface="Roboto Condensed"/>
              </a:defRPr>
            </a:lvl3pPr>
            <a:lvl4pPr algn="ctr" rtl="0" eaLnBrk="0" fontAlgn="base" hangingPunct="0">
              <a:spcBef>
                <a:spcPct val="0"/>
              </a:spcBef>
              <a:spcAft>
                <a:spcPct val="0"/>
              </a:spcAft>
              <a:defRPr sz="4400">
                <a:solidFill>
                  <a:schemeClr val="tx1"/>
                </a:solidFill>
                <a:latin typeface="Roboto Condensed"/>
              </a:defRPr>
            </a:lvl4pPr>
            <a:lvl5pPr algn="ctr" rtl="0" eaLnBrk="0" fontAlgn="base" hangingPunct="0">
              <a:spcBef>
                <a:spcPct val="0"/>
              </a:spcBef>
              <a:spcAft>
                <a:spcPct val="0"/>
              </a:spcAft>
              <a:defRPr sz="4400">
                <a:solidFill>
                  <a:schemeClr val="tx1"/>
                </a:solidFill>
                <a:latin typeface="Roboto Condensed"/>
              </a:defRPr>
            </a:lvl5pPr>
            <a:lvl6pPr marL="457200" algn="ctr" rtl="0" fontAlgn="base">
              <a:spcBef>
                <a:spcPct val="0"/>
              </a:spcBef>
              <a:spcAft>
                <a:spcPct val="0"/>
              </a:spcAft>
              <a:defRPr sz="4400">
                <a:solidFill>
                  <a:schemeClr val="tx1"/>
                </a:solidFill>
                <a:latin typeface="Roboto Condensed"/>
              </a:defRPr>
            </a:lvl6pPr>
            <a:lvl7pPr marL="914400" algn="ctr" rtl="0" fontAlgn="base">
              <a:spcBef>
                <a:spcPct val="0"/>
              </a:spcBef>
              <a:spcAft>
                <a:spcPct val="0"/>
              </a:spcAft>
              <a:defRPr sz="4400">
                <a:solidFill>
                  <a:schemeClr val="tx1"/>
                </a:solidFill>
                <a:latin typeface="Roboto Condensed"/>
              </a:defRPr>
            </a:lvl7pPr>
            <a:lvl8pPr marL="1371600" algn="ctr" rtl="0" fontAlgn="base">
              <a:spcBef>
                <a:spcPct val="0"/>
              </a:spcBef>
              <a:spcAft>
                <a:spcPct val="0"/>
              </a:spcAft>
              <a:defRPr sz="4400">
                <a:solidFill>
                  <a:schemeClr val="tx1"/>
                </a:solidFill>
                <a:latin typeface="Roboto Condensed"/>
              </a:defRPr>
            </a:lvl8pPr>
            <a:lvl9pPr marL="1828800" algn="ctr" rtl="0" fontAlgn="base">
              <a:spcBef>
                <a:spcPct val="0"/>
              </a:spcBef>
              <a:spcAft>
                <a:spcPct val="0"/>
              </a:spcAft>
              <a:defRPr sz="4400">
                <a:solidFill>
                  <a:schemeClr val="tx1"/>
                </a:solidFill>
                <a:latin typeface="Roboto Condensed"/>
              </a:defRPr>
            </a:lvl9pPr>
          </a:lstStyle>
          <a:p>
            <a:pPr defTabSz="685800" eaLnBrk="1" hangingPunct="1">
              <a:buClrTx/>
              <a:defRPr/>
            </a:pPr>
            <a:r>
              <a:rPr lang="en-CA" sz="2800" dirty="0">
                <a:solidFill>
                  <a:schemeClr val="tx1">
                    <a:lumMod val="85000"/>
                    <a:lumOff val="15000"/>
                  </a:schemeClr>
                </a:solidFill>
                <a:latin typeface="Roboto Condensed"/>
              </a:rPr>
              <a:t>Hand Hygiene 101</a:t>
            </a:r>
            <a:br>
              <a:rPr lang="en-CA" sz="1950" dirty="0">
                <a:solidFill>
                  <a:schemeClr val="tx1">
                    <a:lumMod val="85000"/>
                    <a:lumOff val="15000"/>
                  </a:schemeClr>
                </a:solidFill>
                <a:latin typeface="Roboto Condensed"/>
              </a:rPr>
            </a:br>
            <a:r>
              <a:rPr lang="en-CA" sz="2000" dirty="0">
                <a:solidFill>
                  <a:schemeClr val="tx1">
                    <a:lumMod val="85000"/>
                    <a:lumOff val="15000"/>
                  </a:schemeClr>
                </a:solidFill>
                <a:latin typeface="Roboto Condensed"/>
              </a:rPr>
              <a:t>Healthy Living through Health Promotion</a:t>
            </a:r>
          </a:p>
          <a:p>
            <a:pPr defTabSz="685800" eaLnBrk="1" hangingPunct="1">
              <a:buClrTx/>
              <a:defRPr/>
            </a:pPr>
            <a:endParaRPr lang="en-CA" sz="1950" dirty="0">
              <a:solidFill>
                <a:schemeClr val="tx1">
                  <a:lumMod val="85000"/>
                  <a:lumOff val="15000"/>
                </a:schemeClr>
              </a:solidFill>
              <a:latin typeface="Roboto Condensed"/>
            </a:endParaRPr>
          </a:p>
          <a:p>
            <a:pPr defTabSz="685800" eaLnBrk="1" hangingPunct="1">
              <a:buClrTx/>
              <a:defRPr/>
            </a:pPr>
            <a:endParaRPr lang="en-CA" sz="1950" dirty="0">
              <a:solidFill>
                <a:schemeClr val="tx1">
                  <a:lumMod val="85000"/>
                  <a:lumOff val="15000"/>
                </a:schemeClr>
              </a:solidFill>
              <a:latin typeface="Roboto Condensed"/>
            </a:endParaRPr>
          </a:p>
        </p:txBody>
      </p:sp>
      <p:sp>
        <p:nvSpPr>
          <p:cNvPr id="9" name="Rectangle 6"/>
          <p:cNvSpPr/>
          <p:nvPr/>
        </p:nvSpPr>
        <p:spPr>
          <a:xfrm>
            <a:off x="612824" y="933451"/>
            <a:ext cx="270272" cy="321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050" dirty="0">
              <a:solidFill>
                <a:schemeClr val="tx1"/>
              </a:solidFill>
            </a:endParaRPr>
          </a:p>
        </p:txBody>
      </p:sp>
      <p:sp>
        <p:nvSpPr>
          <p:cNvPr id="10" name="Rectangle 7"/>
          <p:cNvSpPr/>
          <p:nvPr/>
        </p:nvSpPr>
        <p:spPr>
          <a:xfrm>
            <a:off x="883096" y="933451"/>
            <a:ext cx="270272" cy="321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050" dirty="0">
              <a:solidFill>
                <a:schemeClr val="tx1"/>
              </a:solidFill>
            </a:endParaRPr>
          </a:p>
        </p:txBody>
      </p:sp>
      <p:sp>
        <p:nvSpPr>
          <p:cNvPr id="11" name="Rectangle 8"/>
          <p:cNvSpPr/>
          <p:nvPr/>
        </p:nvSpPr>
        <p:spPr>
          <a:xfrm>
            <a:off x="1153368" y="933451"/>
            <a:ext cx="269081" cy="321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050" dirty="0">
              <a:solidFill>
                <a:schemeClr val="tx1"/>
              </a:solidFill>
            </a:endParaRPr>
          </a:p>
        </p:txBody>
      </p:sp>
      <p:sp>
        <p:nvSpPr>
          <p:cNvPr id="13" name="TextBox 12">
            <a:extLst>
              <a:ext uri="{FF2B5EF4-FFF2-40B4-BE49-F238E27FC236}">
                <a16:creationId xmlns:a16="http://schemas.microsoft.com/office/drawing/2014/main" id="{CF81345C-C4E7-4B0F-AD76-B901DEF01ABC}"/>
              </a:ext>
            </a:extLst>
          </p:cNvPr>
          <p:cNvSpPr txBox="1"/>
          <p:nvPr/>
        </p:nvSpPr>
        <p:spPr>
          <a:xfrm>
            <a:off x="8229168" y="4546878"/>
            <a:ext cx="402674" cy="207749"/>
          </a:xfrm>
          <a:prstGeom prst="rect">
            <a:avLst/>
          </a:prstGeom>
          <a:noFill/>
        </p:spPr>
        <p:txBody>
          <a:bodyPr wrap="none" rtlCol="0">
            <a:spAutoFit/>
          </a:bodyPr>
          <a:lstStyle/>
          <a:p>
            <a:pPr algn="r"/>
            <a:r>
              <a:rPr lang="en-CA" sz="750" dirty="0">
                <a:solidFill>
                  <a:schemeClr val="bg2"/>
                </a:solidFill>
                <a:latin typeface="+mn-lt"/>
              </a:rPr>
              <a:t>2025</a:t>
            </a:r>
          </a:p>
        </p:txBody>
      </p:sp>
    </p:spTree>
    <p:extLst>
      <p:ext uri="{BB962C8B-B14F-4D97-AF65-F5344CB8AC3E}">
        <p14:creationId xmlns:p14="http://schemas.microsoft.com/office/powerpoint/2010/main" val="4062785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z="2800" dirty="0"/>
              <a:t>Question 4</a:t>
            </a:r>
            <a:endParaRPr lang="en-US" sz="2800" dirty="0"/>
          </a:p>
        </p:txBody>
      </p:sp>
      <p:sp>
        <p:nvSpPr>
          <p:cNvPr id="2" name="Text Placeholder 1">
            <a:extLst>
              <a:ext uri="{FF2B5EF4-FFF2-40B4-BE49-F238E27FC236}">
                <a16:creationId xmlns:a16="http://schemas.microsoft.com/office/drawing/2014/main" id="{4B469215-900D-3B5D-0E91-FF0B5FF99CDD}"/>
              </a:ext>
            </a:extLst>
          </p:cNvPr>
          <p:cNvSpPr>
            <a:spLocks noGrp="1"/>
          </p:cNvSpPr>
          <p:nvPr>
            <p:ph type="body" sz="quarter" idx="13"/>
          </p:nvPr>
        </p:nvSpPr>
        <p:spPr/>
        <p:txBody>
          <a:bodyPr/>
          <a:lstStyle/>
          <a:p>
            <a:pPr marL="0" indent="0">
              <a:buNone/>
            </a:pPr>
            <a:r>
              <a:rPr lang="en-US" sz="1800" b="0" dirty="0"/>
              <a:t>Alcohol based hand rub (hand sanitizer) is a good alternative when soap and water aren’t available or are difficult to use. </a:t>
            </a:r>
          </a:p>
          <a:p>
            <a:pPr marL="0" indent="0">
              <a:buNone/>
            </a:pPr>
            <a:endParaRPr lang="en-CA" sz="1400" b="1" dirty="0">
              <a:latin typeface="+mn-lt"/>
            </a:endParaRPr>
          </a:p>
          <a:p>
            <a:pPr marL="0" indent="0">
              <a:buNone/>
            </a:pPr>
            <a:r>
              <a:rPr lang="en-US" sz="1500" b="1" dirty="0">
                <a:latin typeface="+mn-lt"/>
              </a:rPr>
              <a:t>Answer</a:t>
            </a:r>
          </a:p>
          <a:p>
            <a:pPr marL="0" indent="0">
              <a:buNone/>
            </a:pPr>
            <a:r>
              <a:rPr lang="en-US" sz="1400" b="1" dirty="0">
                <a:latin typeface="+mn-lt"/>
              </a:rPr>
              <a:t>True: </a:t>
            </a:r>
            <a:r>
              <a:rPr lang="en-US" sz="1400" dirty="0">
                <a:latin typeface="+mn-lt"/>
              </a:rPr>
              <a:t>Alcohol based hand rub (ABHR) is a good alternative to washing with soap and water if your hands aren’t visibly dirty. ABHR can’t clean the skin under the dirt and grease. ABHR should also be 70% alcohol to be effective.  ABHR is better for skin than soap for some people with very dry skin. </a:t>
            </a:r>
          </a:p>
          <a:p>
            <a:pPr marL="0" indent="0">
              <a:buNone/>
            </a:pPr>
            <a:endParaRPr lang="en-US" sz="2000" b="0" dirty="0"/>
          </a:p>
          <a:p>
            <a:pPr marL="0" indent="0"/>
            <a:endParaRPr lang="en-CA" dirty="0"/>
          </a:p>
        </p:txBody>
      </p:sp>
      <p:sp>
        <p:nvSpPr>
          <p:cNvPr id="4" name="Slide Number Placeholder 3"/>
          <p:cNvSpPr>
            <a:spLocks noGrp="1"/>
          </p:cNvSpPr>
          <p:nvPr>
            <p:ph type="sldNum" sz="quarter" idx="12"/>
          </p:nvPr>
        </p:nvSpPr>
        <p:spPr/>
        <p:txBody>
          <a:bodyPr/>
          <a:lstStyle/>
          <a:p>
            <a:fld id="{B43408B3-A07F-4A0F-8CA0-A4BAC4BF6D14}" type="slidenum">
              <a:rPr lang="en-CA" smtClean="0"/>
              <a:pPr/>
              <a:t>10</a:t>
            </a:fld>
            <a:endParaRPr lang="en-CA"/>
          </a:p>
        </p:txBody>
      </p:sp>
      <p:pic>
        <p:nvPicPr>
          <p:cNvPr id="3" name="Picture 2">
            <a:extLst>
              <a:ext uri="{FF2B5EF4-FFF2-40B4-BE49-F238E27FC236}">
                <a16:creationId xmlns:a16="http://schemas.microsoft.com/office/drawing/2014/main" id="{93F3F741-4A39-0198-9184-DF146B36235E}"/>
              </a:ext>
            </a:extLst>
          </p:cNvPr>
          <p:cNvPicPr>
            <a:picLocks noChangeAspect="1"/>
          </p:cNvPicPr>
          <p:nvPr/>
        </p:nvPicPr>
        <p:blipFill>
          <a:blip r:embed="rId3"/>
          <a:stretch>
            <a:fillRect/>
          </a:stretch>
        </p:blipFill>
        <p:spPr>
          <a:xfrm>
            <a:off x="4912962" y="1059582"/>
            <a:ext cx="792701" cy="722921"/>
          </a:xfrm>
          <a:prstGeom prst="rect">
            <a:avLst/>
          </a:prstGeom>
        </p:spPr>
      </p:pic>
      <p:sp>
        <p:nvSpPr>
          <p:cNvPr id="8" name="TextBox 7">
            <a:extLst>
              <a:ext uri="{FF2B5EF4-FFF2-40B4-BE49-F238E27FC236}">
                <a16:creationId xmlns:a16="http://schemas.microsoft.com/office/drawing/2014/main" id="{1E9EDB3B-3518-5CB6-DA09-7A420FD218FB}"/>
              </a:ext>
            </a:extLst>
          </p:cNvPr>
          <p:cNvSpPr txBox="1"/>
          <p:nvPr/>
        </p:nvSpPr>
        <p:spPr>
          <a:xfrm>
            <a:off x="5705663" y="1266464"/>
            <a:ext cx="3142849" cy="461635"/>
          </a:xfrm>
          <a:prstGeom prst="rect">
            <a:avLst/>
          </a:prstGeom>
          <a:noFill/>
          <a:ln>
            <a:noFill/>
          </a:ln>
        </p:spPr>
        <p:txBody>
          <a:bodyPr spcFirstLastPara="1" wrap="square" lIns="91425" tIns="91425" rIns="91425" bIns="91425" rtlCol="0" anchor="t" anchorCtr="0">
            <a:spAutoFit/>
          </a:bodyPr>
          <a:lstStyle/>
          <a:p>
            <a:r>
              <a:rPr lang="en-CA" sz="1800" b="0" dirty="0">
                <a:solidFill>
                  <a:schemeClr val="tx1">
                    <a:lumMod val="85000"/>
                    <a:lumOff val="15000"/>
                  </a:schemeClr>
                </a:solidFill>
                <a:latin typeface="+mn-lt"/>
              </a:rPr>
              <a:t>Thumbs up for TRUE</a:t>
            </a:r>
            <a:endParaRPr lang="en-US" sz="1800" b="0" dirty="0">
              <a:solidFill>
                <a:schemeClr val="tx1">
                  <a:lumMod val="85000"/>
                  <a:lumOff val="15000"/>
                </a:schemeClr>
              </a:solidFill>
              <a:latin typeface="+mn-lt"/>
            </a:endParaRPr>
          </a:p>
        </p:txBody>
      </p:sp>
      <p:sp>
        <p:nvSpPr>
          <p:cNvPr id="11" name="TextBox 10">
            <a:extLst>
              <a:ext uri="{FF2B5EF4-FFF2-40B4-BE49-F238E27FC236}">
                <a16:creationId xmlns:a16="http://schemas.microsoft.com/office/drawing/2014/main" id="{0B00E4B2-6565-2512-2B05-F40E50149E20}"/>
              </a:ext>
            </a:extLst>
          </p:cNvPr>
          <p:cNvSpPr txBox="1"/>
          <p:nvPr/>
        </p:nvSpPr>
        <p:spPr>
          <a:xfrm>
            <a:off x="5705663" y="1961514"/>
            <a:ext cx="3142849" cy="461635"/>
          </a:xfrm>
          <a:prstGeom prst="rect">
            <a:avLst/>
          </a:prstGeom>
          <a:noFill/>
          <a:ln>
            <a:noFill/>
          </a:ln>
        </p:spPr>
        <p:txBody>
          <a:bodyPr spcFirstLastPara="1" wrap="square" lIns="91425" tIns="91425" rIns="91425" bIns="91425" rtlCol="0" anchor="t" anchorCtr="0">
            <a:spAutoFit/>
          </a:bodyPr>
          <a:lstStyle/>
          <a:p>
            <a:r>
              <a:rPr lang="en-CA" sz="1800" b="0" dirty="0">
                <a:solidFill>
                  <a:schemeClr val="tx1">
                    <a:lumMod val="85000"/>
                    <a:lumOff val="15000"/>
                  </a:schemeClr>
                </a:solidFill>
                <a:latin typeface="+mn-lt"/>
              </a:rPr>
              <a:t>Thumbs down for FALSE</a:t>
            </a:r>
            <a:endParaRPr lang="en-US" sz="1800" b="0" dirty="0">
              <a:solidFill>
                <a:schemeClr val="tx1">
                  <a:lumMod val="85000"/>
                  <a:lumOff val="15000"/>
                </a:schemeClr>
              </a:solidFill>
              <a:latin typeface="+mn-lt"/>
            </a:endParaRPr>
          </a:p>
        </p:txBody>
      </p:sp>
      <p:pic>
        <p:nvPicPr>
          <p:cNvPr id="15" name="Picture 14">
            <a:extLst>
              <a:ext uri="{FF2B5EF4-FFF2-40B4-BE49-F238E27FC236}">
                <a16:creationId xmlns:a16="http://schemas.microsoft.com/office/drawing/2014/main" id="{47DEECA2-2D5A-52CE-6464-4DF600CD4011}"/>
              </a:ext>
            </a:extLst>
          </p:cNvPr>
          <p:cNvPicPr>
            <a:picLocks noChangeAspect="1"/>
          </p:cNvPicPr>
          <p:nvPr/>
        </p:nvPicPr>
        <p:blipFill>
          <a:blip r:embed="rId3"/>
          <a:stretch>
            <a:fillRect/>
          </a:stretch>
        </p:blipFill>
        <p:spPr>
          <a:xfrm rot="10800000">
            <a:off x="4912962" y="1905126"/>
            <a:ext cx="792701" cy="722921"/>
          </a:xfrm>
          <a:prstGeom prst="rect">
            <a:avLst/>
          </a:prstGeom>
        </p:spPr>
      </p:pic>
      <p:sp>
        <p:nvSpPr>
          <p:cNvPr id="12" name="Title 4">
            <a:extLst>
              <a:ext uri="{FF2B5EF4-FFF2-40B4-BE49-F238E27FC236}">
                <a16:creationId xmlns:a16="http://schemas.microsoft.com/office/drawing/2014/main" id="{43D64F76-03E4-4891-7F08-730967E00A65}"/>
              </a:ext>
            </a:extLst>
          </p:cNvPr>
          <p:cNvSpPr txBox="1">
            <a:spLocks/>
          </p:cNvSpPr>
          <p:nvPr/>
        </p:nvSpPr>
        <p:spPr>
          <a:xfrm>
            <a:off x="5004048" y="445823"/>
            <a:ext cx="3528764" cy="306443"/>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2600"/>
              <a:buFont typeface="Titillium Web"/>
              <a:buNone/>
              <a:defRPr sz="2800" b="1" i="0" u="none" strike="noStrike" cap="none">
                <a:solidFill>
                  <a:schemeClr val="tx1">
                    <a:lumMod val="85000"/>
                    <a:lumOff val="15000"/>
                  </a:schemeClr>
                </a:solidFill>
                <a:latin typeface="Roboto Condensed" panose="02000000000000000000" pitchFamily="2" charset="0"/>
                <a:ea typeface="Roboto Condensed" panose="02000000000000000000" pitchFamily="2" charset="0"/>
                <a:cs typeface="Roboto Condensed" panose="02000000000000000000" pitchFamily="2" charset="0"/>
                <a:sym typeface="Titillium Web"/>
              </a:defRPr>
            </a:lvl1pPr>
            <a:lvl2pPr marR="0" lvl="1"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2pPr>
            <a:lvl3pPr marR="0" lvl="2"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3pPr>
            <a:lvl4pPr marR="0" lvl="3"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4pPr>
            <a:lvl5pPr marR="0" lvl="4"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5pPr>
            <a:lvl6pPr marR="0" lvl="5"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6pPr>
            <a:lvl7pPr marR="0" lvl="6"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7pPr>
            <a:lvl8pPr marR="0" lvl="7"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8pPr>
            <a:lvl9pPr marR="0" lvl="8"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9pPr>
          </a:lstStyle>
          <a:p>
            <a:r>
              <a:rPr lang="en-CA" dirty="0"/>
              <a:t>True/False Questions</a:t>
            </a:r>
            <a:endParaRPr lang="en-US" dirty="0"/>
          </a:p>
        </p:txBody>
      </p:sp>
      <p:pic>
        <p:nvPicPr>
          <p:cNvPr id="13" name="Picture 3">
            <a:extLst>
              <a:ext uri="{FF2B5EF4-FFF2-40B4-BE49-F238E27FC236}">
                <a16:creationId xmlns:a16="http://schemas.microsoft.com/office/drawing/2014/main" id="{F4BB677F-7F47-6534-A2E2-614DB4ACE08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7020272" y="3329444"/>
            <a:ext cx="1509692" cy="1509692"/>
          </a:xfrm>
          <a:prstGeom prst="rect">
            <a:avLst/>
          </a:prstGeom>
          <a:noFill/>
          <a:ln w="9525">
            <a:noFill/>
            <a:miter lim="800000"/>
            <a:headEnd/>
            <a:tailEnd/>
          </a:ln>
        </p:spPr>
      </p:pic>
      <p:pic>
        <p:nvPicPr>
          <p:cNvPr id="7" name="Picture 6">
            <a:extLst>
              <a:ext uri="{FF2B5EF4-FFF2-40B4-BE49-F238E27FC236}">
                <a16:creationId xmlns:a16="http://schemas.microsoft.com/office/drawing/2014/main" id="{C355B35E-74B4-69C3-8D27-D77BB5585EB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73079" y="2427734"/>
            <a:ext cx="592124" cy="540000"/>
          </a:xfrm>
          <a:prstGeom prst="rect">
            <a:avLst/>
          </a:prstGeom>
        </p:spPr>
      </p:pic>
    </p:spTree>
    <p:extLst>
      <p:ext uri="{BB962C8B-B14F-4D97-AF65-F5344CB8AC3E}">
        <p14:creationId xmlns:p14="http://schemas.microsoft.com/office/powerpoint/2010/main" val="1523379038"/>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z="2800" dirty="0"/>
              <a:t>Question 5</a:t>
            </a:r>
            <a:endParaRPr lang="en-US" sz="2800" dirty="0"/>
          </a:p>
        </p:txBody>
      </p:sp>
      <p:sp>
        <p:nvSpPr>
          <p:cNvPr id="2" name="Text Placeholder 1">
            <a:extLst>
              <a:ext uri="{FF2B5EF4-FFF2-40B4-BE49-F238E27FC236}">
                <a16:creationId xmlns:a16="http://schemas.microsoft.com/office/drawing/2014/main" id="{4B469215-900D-3B5D-0E91-FF0B5FF99CDD}"/>
              </a:ext>
            </a:extLst>
          </p:cNvPr>
          <p:cNvSpPr>
            <a:spLocks noGrp="1"/>
          </p:cNvSpPr>
          <p:nvPr>
            <p:ph type="body" sz="quarter" idx="13"/>
          </p:nvPr>
        </p:nvSpPr>
        <p:spPr/>
        <p:txBody>
          <a:bodyPr/>
          <a:lstStyle/>
          <a:p>
            <a:pPr marL="0" indent="0">
              <a:buNone/>
            </a:pPr>
            <a:r>
              <a:rPr lang="en-US" sz="2000" b="0" dirty="0"/>
              <a:t>People touch their eyes, nose, or mouth about 25 times every hour without realizing it. </a:t>
            </a:r>
          </a:p>
          <a:p>
            <a:endParaRPr lang="en-CA" dirty="0"/>
          </a:p>
        </p:txBody>
      </p:sp>
      <p:sp>
        <p:nvSpPr>
          <p:cNvPr id="4" name="Slide Number Placeholder 3"/>
          <p:cNvSpPr>
            <a:spLocks noGrp="1"/>
          </p:cNvSpPr>
          <p:nvPr>
            <p:ph type="sldNum" sz="quarter" idx="12"/>
          </p:nvPr>
        </p:nvSpPr>
        <p:spPr/>
        <p:txBody>
          <a:bodyPr/>
          <a:lstStyle/>
          <a:p>
            <a:fld id="{B43408B3-A07F-4A0F-8CA0-A4BAC4BF6D14}" type="slidenum">
              <a:rPr lang="en-CA" smtClean="0"/>
              <a:pPr/>
              <a:t>11</a:t>
            </a:fld>
            <a:endParaRPr lang="en-CA"/>
          </a:p>
        </p:txBody>
      </p:sp>
      <p:pic>
        <p:nvPicPr>
          <p:cNvPr id="3" name="Picture 2">
            <a:extLst>
              <a:ext uri="{FF2B5EF4-FFF2-40B4-BE49-F238E27FC236}">
                <a16:creationId xmlns:a16="http://schemas.microsoft.com/office/drawing/2014/main" id="{93F3F741-4A39-0198-9184-DF146B36235E}"/>
              </a:ext>
            </a:extLst>
          </p:cNvPr>
          <p:cNvPicPr>
            <a:picLocks noChangeAspect="1"/>
          </p:cNvPicPr>
          <p:nvPr/>
        </p:nvPicPr>
        <p:blipFill>
          <a:blip r:embed="rId3"/>
          <a:stretch>
            <a:fillRect/>
          </a:stretch>
        </p:blipFill>
        <p:spPr>
          <a:xfrm>
            <a:off x="4912962" y="1059582"/>
            <a:ext cx="792701" cy="722921"/>
          </a:xfrm>
          <a:prstGeom prst="rect">
            <a:avLst/>
          </a:prstGeom>
        </p:spPr>
      </p:pic>
      <p:sp>
        <p:nvSpPr>
          <p:cNvPr id="8" name="TextBox 7">
            <a:extLst>
              <a:ext uri="{FF2B5EF4-FFF2-40B4-BE49-F238E27FC236}">
                <a16:creationId xmlns:a16="http://schemas.microsoft.com/office/drawing/2014/main" id="{1E9EDB3B-3518-5CB6-DA09-7A420FD218FB}"/>
              </a:ext>
            </a:extLst>
          </p:cNvPr>
          <p:cNvSpPr txBox="1"/>
          <p:nvPr/>
        </p:nvSpPr>
        <p:spPr>
          <a:xfrm>
            <a:off x="5705663" y="1266464"/>
            <a:ext cx="3142849" cy="461635"/>
          </a:xfrm>
          <a:prstGeom prst="rect">
            <a:avLst/>
          </a:prstGeom>
          <a:noFill/>
          <a:ln>
            <a:noFill/>
          </a:ln>
        </p:spPr>
        <p:txBody>
          <a:bodyPr spcFirstLastPara="1" wrap="square" lIns="91425" tIns="91425" rIns="91425" bIns="91425" rtlCol="0" anchor="t" anchorCtr="0">
            <a:spAutoFit/>
          </a:bodyPr>
          <a:lstStyle/>
          <a:p>
            <a:r>
              <a:rPr lang="en-CA" sz="1800" b="0" dirty="0">
                <a:latin typeface="+mn-lt"/>
              </a:rPr>
              <a:t>Thumbs up for TRUE</a:t>
            </a:r>
            <a:endParaRPr lang="en-US" sz="1800" b="0" dirty="0">
              <a:latin typeface="+mn-lt"/>
            </a:endParaRPr>
          </a:p>
        </p:txBody>
      </p:sp>
      <p:sp>
        <p:nvSpPr>
          <p:cNvPr id="11" name="TextBox 10">
            <a:extLst>
              <a:ext uri="{FF2B5EF4-FFF2-40B4-BE49-F238E27FC236}">
                <a16:creationId xmlns:a16="http://schemas.microsoft.com/office/drawing/2014/main" id="{0B00E4B2-6565-2512-2B05-F40E50149E20}"/>
              </a:ext>
            </a:extLst>
          </p:cNvPr>
          <p:cNvSpPr txBox="1"/>
          <p:nvPr/>
        </p:nvSpPr>
        <p:spPr>
          <a:xfrm>
            <a:off x="5705663" y="1961514"/>
            <a:ext cx="3142849" cy="461635"/>
          </a:xfrm>
          <a:prstGeom prst="rect">
            <a:avLst/>
          </a:prstGeom>
          <a:noFill/>
          <a:ln>
            <a:noFill/>
          </a:ln>
        </p:spPr>
        <p:txBody>
          <a:bodyPr spcFirstLastPara="1" wrap="square" lIns="91425" tIns="91425" rIns="91425" bIns="91425" rtlCol="0" anchor="t" anchorCtr="0">
            <a:spAutoFit/>
          </a:bodyPr>
          <a:lstStyle/>
          <a:p>
            <a:r>
              <a:rPr lang="en-CA" sz="1800" b="0" dirty="0">
                <a:latin typeface="+mn-lt"/>
              </a:rPr>
              <a:t>Thumbs down for FALSE</a:t>
            </a:r>
            <a:endParaRPr lang="en-US" sz="1800" b="0" dirty="0">
              <a:latin typeface="+mn-lt"/>
            </a:endParaRPr>
          </a:p>
        </p:txBody>
      </p:sp>
      <p:pic>
        <p:nvPicPr>
          <p:cNvPr id="15" name="Picture 14">
            <a:extLst>
              <a:ext uri="{FF2B5EF4-FFF2-40B4-BE49-F238E27FC236}">
                <a16:creationId xmlns:a16="http://schemas.microsoft.com/office/drawing/2014/main" id="{47DEECA2-2D5A-52CE-6464-4DF600CD4011}"/>
              </a:ext>
            </a:extLst>
          </p:cNvPr>
          <p:cNvPicPr>
            <a:picLocks noChangeAspect="1"/>
          </p:cNvPicPr>
          <p:nvPr/>
        </p:nvPicPr>
        <p:blipFill>
          <a:blip r:embed="rId3"/>
          <a:stretch>
            <a:fillRect/>
          </a:stretch>
        </p:blipFill>
        <p:spPr>
          <a:xfrm rot="10800000">
            <a:off x="4912962" y="1905126"/>
            <a:ext cx="792701" cy="722921"/>
          </a:xfrm>
          <a:prstGeom prst="rect">
            <a:avLst/>
          </a:prstGeom>
        </p:spPr>
      </p:pic>
      <p:sp>
        <p:nvSpPr>
          <p:cNvPr id="12" name="Title 4">
            <a:extLst>
              <a:ext uri="{FF2B5EF4-FFF2-40B4-BE49-F238E27FC236}">
                <a16:creationId xmlns:a16="http://schemas.microsoft.com/office/drawing/2014/main" id="{43D64F76-03E4-4891-7F08-730967E00A65}"/>
              </a:ext>
            </a:extLst>
          </p:cNvPr>
          <p:cNvSpPr txBox="1">
            <a:spLocks/>
          </p:cNvSpPr>
          <p:nvPr/>
        </p:nvSpPr>
        <p:spPr>
          <a:xfrm>
            <a:off x="5004048" y="445823"/>
            <a:ext cx="3528764" cy="306443"/>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2600"/>
              <a:buFont typeface="Titillium Web"/>
              <a:buNone/>
              <a:defRPr sz="2800" b="1" i="0" u="none" strike="noStrike" cap="none">
                <a:solidFill>
                  <a:schemeClr val="tx1">
                    <a:lumMod val="85000"/>
                    <a:lumOff val="15000"/>
                  </a:schemeClr>
                </a:solidFill>
                <a:latin typeface="Roboto Condensed" panose="02000000000000000000" pitchFamily="2" charset="0"/>
                <a:ea typeface="Roboto Condensed" panose="02000000000000000000" pitchFamily="2" charset="0"/>
                <a:cs typeface="Roboto Condensed" panose="02000000000000000000" pitchFamily="2" charset="0"/>
                <a:sym typeface="Titillium Web"/>
              </a:defRPr>
            </a:lvl1pPr>
            <a:lvl2pPr marR="0" lvl="1"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2pPr>
            <a:lvl3pPr marR="0" lvl="2"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3pPr>
            <a:lvl4pPr marR="0" lvl="3"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4pPr>
            <a:lvl5pPr marR="0" lvl="4"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5pPr>
            <a:lvl6pPr marR="0" lvl="5"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6pPr>
            <a:lvl7pPr marR="0" lvl="6"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7pPr>
            <a:lvl8pPr marR="0" lvl="7"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8pPr>
            <a:lvl9pPr marR="0" lvl="8"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9pPr>
          </a:lstStyle>
          <a:p>
            <a:r>
              <a:rPr lang="en-CA" dirty="0"/>
              <a:t>True/False Questions</a:t>
            </a:r>
            <a:endParaRPr lang="en-US" dirty="0"/>
          </a:p>
        </p:txBody>
      </p:sp>
      <p:pic>
        <p:nvPicPr>
          <p:cNvPr id="13" name="Picture 3">
            <a:extLst>
              <a:ext uri="{FF2B5EF4-FFF2-40B4-BE49-F238E27FC236}">
                <a16:creationId xmlns:a16="http://schemas.microsoft.com/office/drawing/2014/main" id="{F4BB677F-7F47-6534-A2E2-614DB4ACE08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7020272" y="3329444"/>
            <a:ext cx="1509692" cy="1509692"/>
          </a:xfrm>
          <a:prstGeom prst="rect">
            <a:avLst/>
          </a:prstGeom>
          <a:noFill/>
          <a:ln w="9525">
            <a:noFill/>
            <a:miter lim="800000"/>
            <a:headEnd/>
            <a:tailEnd/>
          </a:ln>
        </p:spPr>
      </p:pic>
    </p:spTree>
    <p:extLst>
      <p:ext uri="{BB962C8B-B14F-4D97-AF65-F5344CB8AC3E}">
        <p14:creationId xmlns:p14="http://schemas.microsoft.com/office/powerpoint/2010/main" val="3705094288"/>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z="2800" dirty="0"/>
              <a:t>Question 5</a:t>
            </a:r>
            <a:endParaRPr lang="en-US" sz="2800" dirty="0"/>
          </a:p>
        </p:txBody>
      </p:sp>
      <p:sp>
        <p:nvSpPr>
          <p:cNvPr id="2" name="Text Placeholder 1">
            <a:extLst>
              <a:ext uri="{FF2B5EF4-FFF2-40B4-BE49-F238E27FC236}">
                <a16:creationId xmlns:a16="http://schemas.microsoft.com/office/drawing/2014/main" id="{4B469215-900D-3B5D-0E91-FF0B5FF99CDD}"/>
              </a:ext>
            </a:extLst>
          </p:cNvPr>
          <p:cNvSpPr>
            <a:spLocks noGrp="1"/>
          </p:cNvSpPr>
          <p:nvPr>
            <p:ph type="body" sz="quarter" idx="13"/>
          </p:nvPr>
        </p:nvSpPr>
        <p:spPr/>
        <p:txBody>
          <a:bodyPr/>
          <a:lstStyle/>
          <a:p>
            <a:pPr marL="0" indent="0">
              <a:buNone/>
            </a:pPr>
            <a:r>
              <a:rPr lang="en-US" sz="2000" b="0" dirty="0"/>
              <a:t>People touch their eyes, nose, or mouth about 25 times every hour without realizing it. </a:t>
            </a:r>
          </a:p>
          <a:p>
            <a:pPr marL="0" indent="0">
              <a:buNone/>
            </a:pPr>
            <a:endParaRPr lang="en-CA" sz="1400" b="1" dirty="0">
              <a:latin typeface="+mn-lt"/>
            </a:endParaRPr>
          </a:p>
          <a:p>
            <a:pPr marL="0" indent="0">
              <a:buNone/>
            </a:pPr>
            <a:r>
              <a:rPr lang="en-US" sz="1600" b="1" dirty="0">
                <a:latin typeface="+mn-lt"/>
              </a:rPr>
              <a:t>Answer</a:t>
            </a:r>
          </a:p>
          <a:p>
            <a:pPr marL="0" indent="0">
              <a:buNone/>
            </a:pPr>
            <a:r>
              <a:rPr lang="en-US" sz="1600" b="1" dirty="0">
                <a:latin typeface="+mn-lt"/>
              </a:rPr>
              <a:t>True: </a:t>
            </a:r>
            <a:r>
              <a:rPr lang="en-US" sz="1600" dirty="0">
                <a:latin typeface="+mn-lt"/>
              </a:rPr>
              <a:t>When you touch your eyes, nose, or mouth it is possible to transmit germs into your body. It is important to clean your hands frequently to prevent illness and transmitting illnesses. </a:t>
            </a:r>
          </a:p>
          <a:p>
            <a:pPr marL="0" indent="0">
              <a:buNone/>
            </a:pPr>
            <a:endParaRPr lang="en-US" sz="2000" b="0" dirty="0"/>
          </a:p>
          <a:p>
            <a:pPr marL="0" indent="0"/>
            <a:endParaRPr lang="en-CA" dirty="0"/>
          </a:p>
        </p:txBody>
      </p:sp>
      <p:sp>
        <p:nvSpPr>
          <p:cNvPr id="4" name="Slide Number Placeholder 3"/>
          <p:cNvSpPr>
            <a:spLocks noGrp="1"/>
          </p:cNvSpPr>
          <p:nvPr>
            <p:ph type="sldNum" sz="quarter" idx="12"/>
          </p:nvPr>
        </p:nvSpPr>
        <p:spPr/>
        <p:txBody>
          <a:bodyPr/>
          <a:lstStyle/>
          <a:p>
            <a:fld id="{B43408B3-A07F-4A0F-8CA0-A4BAC4BF6D14}" type="slidenum">
              <a:rPr lang="en-CA" smtClean="0"/>
              <a:pPr/>
              <a:t>12</a:t>
            </a:fld>
            <a:endParaRPr lang="en-CA"/>
          </a:p>
        </p:txBody>
      </p:sp>
      <p:pic>
        <p:nvPicPr>
          <p:cNvPr id="3" name="Picture 2">
            <a:extLst>
              <a:ext uri="{FF2B5EF4-FFF2-40B4-BE49-F238E27FC236}">
                <a16:creationId xmlns:a16="http://schemas.microsoft.com/office/drawing/2014/main" id="{93F3F741-4A39-0198-9184-DF146B36235E}"/>
              </a:ext>
            </a:extLst>
          </p:cNvPr>
          <p:cNvPicPr>
            <a:picLocks noChangeAspect="1"/>
          </p:cNvPicPr>
          <p:nvPr/>
        </p:nvPicPr>
        <p:blipFill>
          <a:blip r:embed="rId3"/>
          <a:stretch>
            <a:fillRect/>
          </a:stretch>
        </p:blipFill>
        <p:spPr>
          <a:xfrm>
            <a:off x="4912962" y="1059582"/>
            <a:ext cx="792701" cy="722921"/>
          </a:xfrm>
          <a:prstGeom prst="rect">
            <a:avLst/>
          </a:prstGeom>
        </p:spPr>
      </p:pic>
      <p:sp>
        <p:nvSpPr>
          <p:cNvPr id="8" name="TextBox 7">
            <a:extLst>
              <a:ext uri="{FF2B5EF4-FFF2-40B4-BE49-F238E27FC236}">
                <a16:creationId xmlns:a16="http://schemas.microsoft.com/office/drawing/2014/main" id="{1E9EDB3B-3518-5CB6-DA09-7A420FD218FB}"/>
              </a:ext>
            </a:extLst>
          </p:cNvPr>
          <p:cNvSpPr txBox="1"/>
          <p:nvPr/>
        </p:nvSpPr>
        <p:spPr>
          <a:xfrm>
            <a:off x="5705663" y="1266464"/>
            <a:ext cx="3142849" cy="461635"/>
          </a:xfrm>
          <a:prstGeom prst="rect">
            <a:avLst/>
          </a:prstGeom>
          <a:noFill/>
          <a:ln>
            <a:noFill/>
          </a:ln>
        </p:spPr>
        <p:txBody>
          <a:bodyPr spcFirstLastPara="1" wrap="square" lIns="91425" tIns="91425" rIns="91425" bIns="91425" rtlCol="0" anchor="t" anchorCtr="0">
            <a:spAutoFit/>
          </a:bodyPr>
          <a:lstStyle/>
          <a:p>
            <a:r>
              <a:rPr lang="en-CA" sz="1800" b="0" dirty="0">
                <a:solidFill>
                  <a:schemeClr val="tx1">
                    <a:lumMod val="85000"/>
                    <a:lumOff val="15000"/>
                  </a:schemeClr>
                </a:solidFill>
                <a:latin typeface="+mn-lt"/>
              </a:rPr>
              <a:t>Thumbs up for TRUE</a:t>
            </a:r>
            <a:endParaRPr lang="en-US" sz="1800" b="0" dirty="0">
              <a:solidFill>
                <a:schemeClr val="tx1">
                  <a:lumMod val="85000"/>
                  <a:lumOff val="15000"/>
                </a:schemeClr>
              </a:solidFill>
              <a:latin typeface="+mn-lt"/>
            </a:endParaRPr>
          </a:p>
        </p:txBody>
      </p:sp>
      <p:sp>
        <p:nvSpPr>
          <p:cNvPr id="11" name="TextBox 10">
            <a:extLst>
              <a:ext uri="{FF2B5EF4-FFF2-40B4-BE49-F238E27FC236}">
                <a16:creationId xmlns:a16="http://schemas.microsoft.com/office/drawing/2014/main" id="{0B00E4B2-6565-2512-2B05-F40E50149E20}"/>
              </a:ext>
            </a:extLst>
          </p:cNvPr>
          <p:cNvSpPr txBox="1"/>
          <p:nvPr/>
        </p:nvSpPr>
        <p:spPr>
          <a:xfrm>
            <a:off x="5705663" y="1961514"/>
            <a:ext cx="3142849" cy="461635"/>
          </a:xfrm>
          <a:prstGeom prst="rect">
            <a:avLst/>
          </a:prstGeom>
          <a:noFill/>
          <a:ln>
            <a:noFill/>
          </a:ln>
        </p:spPr>
        <p:txBody>
          <a:bodyPr spcFirstLastPara="1" wrap="square" lIns="91425" tIns="91425" rIns="91425" bIns="91425" rtlCol="0" anchor="t" anchorCtr="0">
            <a:spAutoFit/>
          </a:bodyPr>
          <a:lstStyle/>
          <a:p>
            <a:r>
              <a:rPr lang="en-CA" sz="1800" b="0" dirty="0">
                <a:solidFill>
                  <a:schemeClr val="tx1">
                    <a:lumMod val="85000"/>
                    <a:lumOff val="15000"/>
                  </a:schemeClr>
                </a:solidFill>
                <a:latin typeface="+mn-lt"/>
              </a:rPr>
              <a:t>Thumbs down for FALSE</a:t>
            </a:r>
            <a:endParaRPr lang="en-US" sz="1800" b="0" dirty="0">
              <a:solidFill>
                <a:schemeClr val="tx1">
                  <a:lumMod val="85000"/>
                  <a:lumOff val="15000"/>
                </a:schemeClr>
              </a:solidFill>
              <a:latin typeface="+mn-lt"/>
            </a:endParaRPr>
          </a:p>
        </p:txBody>
      </p:sp>
      <p:pic>
        <p:nvPicPr>
          <p:cNvPr id="15" name="Picture 14">
            <a:extLst>
              <a:ext uri="{FF2B5EF4-FFF2-40B4-BE49-F238E27FC236}">
                <a16:creationId xmlns:a16="http://schemas.microsoft.com/office/drawing/2014/main" id="{47DEECA2-2D5A-52CE-6464-4DF600CD4011}"/>
              </a:ext>
            </a:extLst>
          </p:cNvPr>
          <p:cNvPicPr>
            <a:picLocks noChangeAspect="1"/>
          </p:cNvPicPr>
          <p:nvPr/>
        </p:nvPicPr>
        <p:blipFill>
          <a:blip r:embed="rId3"/>
          <a:stretch>
            <a:fillRect/>
          </a:stretch>
        </p:blipFill>
        <p:spPr>
          <a:xfrm rot="10800000">
            <a:off x="4912962" y="1905126"/>
            <a:ext cx="792701" cy="722921"/>
          </a:xfrm>
          <a:prstGeom prst="rect">
            <a:avLst/>
          </a:prstGeom>
        </p:spPr>
      </p:pic>
      <p:sp>
        <p:nvSpPr>
          <p:cNvPr id="12" name="Title 4">
            <a:extLst>
              <a:ext uri="{FF2B5EF4-FFF2-40B4-BE49-F238E27FC236}">
                <a16:creationId xmlns:a16="http://schemas.microsoft.com/office/drawing/2014/main" id="{43D64F76-03E4-4891-7F08-730967E00A65}"/>
              </a:ext>
            </a:extLst>
          </p:cNvPr>
          <p:cNvSpPr txBox="1">
            <a:spLocks/>
          </p:cNvSpPr>
          <p:nvPr/>
        </p:nvSpPr>
        <p:spPr>
          <a:xfrm>
            <a:off x="5004048" y="445823"/>
            <a:ext cx="3528764" cy="306443"/>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2600"/>
              <a:buFont typeface="Titillium Web"/>
              <a:buNone/>
              <a:defRPr sz="2800" b="1" i="0" u="none" strike="noStrike" cap="none">
                <a:solidFill>
                  <a:schemeClr val="tx1">
                    <a:lumMod val="85000"/>
                    <a:lumOff val="15000"/>
                  </a:schemeClr>
                </a:solidFill>
                <a:latin typeface="Roboto Condensed" panose="02000000000000000000" pitchFamily="2" charset="0"/>
                <a:ea typeface="Roboto Condensed" panose="02000000000000000000" pitchFamily="2" charset="0"/>
                <a:cs typeface="Roboto Condensed" panose="02000000000000000000" pitchFamily="2" charset="0"/>
                <a:sym typeface="Titillium Web"/>
              </a:defRPr>
            </a:lvl1pPr>
            <a:lvl2pPr marR="0" lvl="1"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2pPr>
            <a:lvl3pPr marR="0" lvl="2"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3pPr>
            <a:lvl4pPr marR="0" lvl="3"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4pPr>
            <a:lvl5pPr marR="0" lvl="4"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5pPr>
            <a:lvl6pPr marR="0" lvl="5"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6pPr>
            <a:lvl7pPr marR="0" lvl="6"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7pPr>
            <a:lvl8pPr marR="0" lvl="7"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8pPr>
            <a:lvl9pPr marR="0" lvl="8"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9pPr>
          </a:lstStyle>
          <a:p>
            <a:r>
              <a:rPr lang="en-CA" dirty="0"/>
              <a:t>True/False Questions</a:t>
            </a:r>
            <a:endParaRPr lang="en-US" dirty="0"/>
          </a:p>
        </p:txBody>
      </p:sp>
      <p:pic>
        <p:nvPicPr>
          <p:cNvPr id="13" name="Picture 3">
            <a:extLst>
              <a:ext uri="{FF2B5EF4-FFF2-40B4-BE49-F238E27FC236}">
                <a16:creationId xmlns:a16="http://schemas.microsoft.com/office/drawing/2014/main" id="{F4BB677F-7F47-6534-A2E2-614DB4ACE08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7020272" y="3329444"/>
            <a:ext cx="1509692" cy="1509692"/>
          </a:xfrm>
          <a:prstGeom prst="rect">
            <a:avLst/>
          </a:prstGeom>
          <a:noFill/>
          <a:ln w="9525">
            <a:noFill/>
            <a:miter lim="800000"/>
            <a:headEnd/>
            <a:tailEnd/>
          </a:ln>
        </p:spPr>
      </p:pic>
      <p:pic>
        <p:nvPicPr>
          <p:cNvPr id="7" name="Picture 6">
            <a:extLst>
              <a:ext uri="{FF2B5EF4-FFF2-40B4-BE49-F238E27FC236}">
                <a16:creationId xmlns:a16="http://schemas.microsoft.com/office/drawing/2014/main" id="{C355B35E-74B4-69C3-8D27-D77BB5585EB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73079" y="2211710"/>
            <a:ext cx="592124" cy="540000"/>
          </a:xfrm>
          <a:prstGeom prst="rect">
            <a:avLst/>
          </a:prstGeom>
        </p:spPr>
      </p:pic>
    </p:spTree>
    <p:extLst>
      <p:ext uri="{BB962C8B-B14F-4D97-AF65-F5344CB8AC3E}">
        <p14:creationId xmlns:p14="http://schemas.microsoft.com/office/powerpoint/2010/main" val="3182395415"/>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7"/>
          <p:cNvSpPr txBox="1">
            <a:spLocks noGrp="1"/>
          </p:cNvSpPr>
          <p:nvPr>
            <p:ph type="title"/>
          </p:nvPr>
        </p:nvSpPr>
        <p:spPr>
          <a:xfrm>
            <a:off x="611188" y="442825"/>
            <a:ext cx="7921626" cy="306443"/>
          </a:xfrm>
        </p:spPr>
        <p:txBody>
          <a:bodyPr/>
          <a:lstStyle/>
          <a:p>
            <a:r>
              <a:rPr lang="en-CA" dirty="0">
                <a:sym typeface="Titillium Web"/>
              </a:rPr>
              <a:t>Hand Hygiene Review</a:t>
            </a:r>
          </a:p>
        </p:txBody>
      </p:sp>
      <p:sp>
        <p:nvSpPr>
          <p:cNvPr id="7" name="Text Placeholder 6"/>
          <p:cNvSpPr>
            <a:spLocks noGrp="1"/>
          </p:cNvSpPr>
          <p:nvPr>
            <p:ph type="body" sz="quarter" idx="13"/>
          </p:nvPr>
        </p:nvSpPr>
        <p:spPr>
          <a:xfrm>
            <a:off x="611188" y="951707"/>
            <a:ext cx="6841132" cy="3888581"/>
          </a:xfrm>
        </p:spPr>
        <p:txBody>
          <a:bodyPr spcFirstLastPara="1"/>
          <a:lstStyle/>
          <a:p>
            <a:r>
              <a:rPr lang="en-CA" dirty="0">
                <a:sym typeface="Titillium Web"/>
              </a:rPr>
              <a:t>Wash your hands with plain soap and water or clean hands with alcohol-based hand rub (hand sanitizer)</a:t>
            </a:r>
          </a:p>
          <a:p>
            <a:r>
              <a:rPr lang="en-CA" dirty="0">
                <a:sym typeface="Titillium Web"/>
              </a:rPr>
              <a:t>We will review the steps – how, when, and why!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CF6E1-07F3-DAA4-C8E2-C633BAA0E833}"/>
              </a:ext>
            </a:extLst>
          </p:cNvPr>
          <p:cNvSpPr>
            <a:spLocks noGrp="1"/>
          </p:cNvSpPr>
          <p:nvPr>
            <p:ph type="title"/>
          </p:nvPr>
        </p:nvSpPr>
        <p:spPr/>
        <p:txBody>
          <a:bodyPr/>
          <a:lstStyle/>
          <a:p>
            <a:r>
              <a:rPr lang="en-US" dirty="0"/>
              <a:t>Hand Hygiene</a:t>
            </a:r>
            <a:br>
              <a:rPr lang="en-US" dirty="0"/>
            </a:br>
            <a:r>
              <a:rPr lang="en-US" dirty="0">
                <a:solidFill>
                  <a:schemeClr val="accent2"/>
                </a:solidFill>
              </a:rPr>
              <a:t>How</a:t>
            </a:r>
            <a:endParaRPr lang="en-CA" dirty="0">
              <a:solidFill>
                <a:schemeClr val="accent2"/>
              </a:solidFill>
            </a:endParaRPr>
          </a:p>
        </p:txBody>
      </p:sp>
      <p:sp>
        <p:nvSpPr>
          <p:cNvPr id="4" name="Slide Number Placeholder 3"/>
          <p:cNvSpPr>
            <a:spLocks noGrp="1"/>
          </p:cNvSpPr>
          <p:nvPr>
            <p:ph type="sldNum" sz="quarter" idx="12"/>
          </p:nvPr>
        </p:nvSpPr>
        <p:spPr bwMode="auto">
          <a:prstGeom prst="rect">
            <a:avLst/>
          </a:prstGeom>
          <a:noFill/>
          <a:ln w="9525">
            <a:noFill/>
            <a:miter lim="800000"/>
            <a:headEnd/>
            <a:tailEnd/>
          </a:ln>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buClr>
                <a:srgbClr val="000000"/>
              </a:buClr>
              <a:buFont typeface="Arial" charset="0"/>
              <a:buNone/>
              <a:defRPr sz="1200" b="1" kern="1200">
                <a:solidFill>
                  <a:schemeClr val="bg1"/>
                </a:solidFill>
                <a:latin typeface="Titillium Web"/>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a:lstStyle>
          <a:p>
            <a:fld id="{9FB11313-AD6B-4D67-BBC4-E57589BD1805}" type="slidenum">
              <a:rPr lang="en-CA" smtClean="0"/>
              <a:pPr/>
              <a:t>14</a:t>
            </a:fld>
            <a:endParaRPr lang="en-CA"/>
          </a:p>
        </p:txBody>
      </p:sp>
      <p:pic>
        <p:nvPicPr>
          <p:cNvPr id="5" name="Picture 4"/>
          <p:cNvPicPr>
            <a:picLocks noChangeAspect="1"/>
          </p:cNvPicPr>
          <p:nvPr/>
        </p:nvPicPr>
        <p:blipFill rotWithShape="1">
          <a:blip r:embed="rId3"/>
          <a:srcRect l="2878" t="1511" r="3537"/>
          <a:stretch/>
        </p:blipFill>
        <p:spPr>
          <a:xfrm>
            <a:off x="3640783" y="276151"/>
            <a:ext cx="4892030" cy="4618956"/>
          </a:xfrm>
          <a:prstGeom prst="rect">
            <a:avLst/>
          </a:prstGeom>
        </p:spPr>
      </p:pic>
    </p:spTree>
    <p:extLst>
      <p:ext uri="{BB962C8B-B14F-4D97-AF65-F5344CB8AC3E}">
        <p14:creationId xmlns:p14="http://schemas.microsoft.com/office/powerpoint/2010/main" val="23566093"/>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703096-2420-3965-3EE4-B560067C87AB}"/>
              </a:ext>
            </a:extLst>
          </p:cNvPr>
          <p:cNvSpPr>
            <a:spLocks noGrp="1"/>
          </p:cNvSpPr>
          <p:nvPr>
            <p:ph type="title"/>
          </p:nvPr>
        </p:nvSpPr>
        <p:spPr/>
        <p:txBody>
          <a:bodyPr/>
          <a:lstStyle/>
          <a:p>
            <a:r>
              <a:rPr lang="en-US" dirty="0"/>
              <a:t>Hand Hygiene</a:t>
            </a:r>
            <a:br>
              <a:rPr lang="en-US" dirty="0"/>
            </a:br>
            <a:r>
              <a:rPr lang="en-US" dirty="0">
                <a:solidFill>
                  <a:schemeClr val="accent2"/>
                </a:solidFill>
              </a:rPr>
              <a:t>How</a:t>
            </a:r>
            <a:endParaRPr lang="en-CA" dirty="0">
              <a:solidFill>
                <a:schemeClr val="accent2"/>
              </a:solidFill>
            </a:endParaRPr>
          </a:p>
        </p:txBody>
      </p:sp>
      <p:sp>
        <p:nvSpPr>
          <p:cNvPr id="2" name="Slide Number Placeholder 1"/>
          <p:cNvSpPr>
            <a:spLocks noGrp="1"/>
          </p:cNvSpPr>
          <p:nvPr>
            <p:ph type="sldNum" sz="quarter" idx="12"/>
          </p:nvPr>
        </p:nvSpPr>
        <p:spPr bwMode="auto">
          <a:prstGeom prst="rect">
            <a:avLst/>
          </a:prstGeom>
          <a:noFill/>
          <a:ln w="9525">
            <a:noFill/>
            <a:miter lim="800000"/>
            <a:headEnd/>
            <a:tailEnd/>
          </a:ln>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buClr>
                <a:srgbClr val="000000"/>
              </a:buClr>
              <a:buFont typeface="Arial" charset="0"/>
              <a:buNone/>
              <a:defRPr sz="1200" b="1" kern="1200">
                <a:solidFill>
                  <a:schemeClr val="bg1"/>
                </a:solidFill>
                <a:latin typeface="Titillium Web"/>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a:lstStyle>
          <a:p>
            <a:fld id="{9FB11313-AD6B-4D67-BBC4-E57589BD1805}" type="slidenum">
              <a:rPr lang="en-CA" smtClean="0"/>
              <a:pPr/>
              <a:t>15</a:t>
            </a:fld>
            <a:endParaRPr lang="en-CA"/>
          </a:p>
        </p:txBody>
      </p:sp>
      <p:pic>
        <p:nvPicPr>
          <p:cNvPr id="3" name="eZw4Ga3jg3E"/>
          <p:cNvPicPr>
            <a:picLocks noRot="1" noChangeAspect="1"/>
          </p:cNvPicPr>
          <p:nvPr>
            <a:videoFile r:link="rId1"/>
          </p:nvPr>
        </p:nvPicPr>
        <p:blipFill>
          <a:blip r:embed="rId3"/>
          <a:stretch>
            <a:fillRect/>
          </a:stretch>
        </p:blipFill>
        <p:spPr>
          <a:xfrm>
            <a:off x="3134952" y="879562"/>
            <a:ext cx="6016668" cy="3384376"/>
          </a:xfrm>
          <a:prstGeom prst="rect">
            <a:avLst/>
          </a:prstGeom>
        </p:spPr>
      </p:pic>
    </p:spTree>
    <p:extLst>
      <p:ext uri="{BB962C8B-B14F-4D97-AF65-F5344CB8AC3E}">
        <p14:creationId xmlns:p14="http://schemas.microsoft.com/office/powerpoint/2010/main" val="4224234742"/>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4C6DD8-6EB5-FD1D-7CF7-6EA13774DD5A}"/>
              </a:ext>
            </a:extLst>
          </p:cNvPr>
          <p:cNvSpPr>
            <a:spLocks noGrp="1"/>
          </p:cNvSpPr>
          <p:nvPr>
            <p:ph type="title"/>
          </p:nvPr>
        </p:nvSpPr>
        <p:spPr/>
        <p:txBody>
          <a:bodyPr/>
          <a:lstStyle/>
          <a:p>
            <a:r>
              <a:rPr lang="en-US" dirty="0"/>
              <a:t>Hand Hygiene</a:t>
            </a:r>
            <a:br>
              <a:rPr lang="en-US" dirty="0"/>
            </a:br>
            <a:r>
              <a:rPr lang="en-US" dirty="0">
                <a:solidFill>
                  <a:schemeClr val="accent2"/>
                </a:solidFill>
              </a:rPr>
              <a:t>When</a:t>
            </a:r>
            <a:endParaRPr lang="en-CA" dirty="0">
              <a:solidFill>
                <a:schemeClr val="accent2"/>
              </a:solidFill>
            </a:endParaRPr>
          </a:p>
        </p:txBody>
      </p:sp>
      <p:sp>
        <p:nvSpPr>
          <p:cNvPr id="4" name="Slide Number Placeholder 3"/>
          <p:cNvSpPr>
            <a:spLocks noGrp="1"/>
          </p:cNvSpPr>
          <p:nvPr>
            <p:ph type="sldNum" sz="quarter" idx="12"/>
          </p:nvPr>
        </p:nvSpPr>
        <p:spPr bwMode="auto">
          <a:prstGeom prst="rect">
            <a:avLst/>
          </a:prstGeom>
          <a:noFill/>
          <a:ln w="9525">
            <a:noFill/>
            <a:miter lim="800000"/>
            <a:headEnd/>
            <a:tailEnd/>
          </a:ln>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buClr>
                <a:srgbClr val="000000"/>
              </a:buClr>
              <a:buFont typeface="Arial" charset="0"/>
              <a:buNone/>
              <a:defRPr sz="1200" b="1" kern="1200">
                <a:solidFill>
                  <a:schemeClr val="bg1"/>
                </a:solidFill>
                <a:latin typeface="Titillium Web"/>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a:lstStyle>
          <a:p>
            <a:fld id="{9FB11313-AD6B-4D67-BBC4-E57589BD1805}" type="slidenum">
              <a:rPr lang="en-CA" smtClean="0"/>
              <a:pPr/>
              <a:t>16</a:t>
            </a:fld>
            <a:endParaRPr lang="en-CA"/>
          </a:p>
        </p:txBody>
      </p:sp>
      <p:sp>
        <p:nvSpPr>
          <p:cNvPr id="2" name="TextBox 1"/>
          <p:cNvSpPr txBox="1"/>
          <p:nvPr/>
        </p:nvSpPr>
        <p:spPr>
          <a:xfrm>
            <a:off x="4139952" y="612470"/>
            <a:ext cx="4392861" cy="4154953"/>
          </a:xfrm>
          <a:prstGeom prst="rect">
            <a:avLst/>
          </a:prstGeom>
          <a:noFill/>
          <a:ln>
            <a:noFill/>
          </a:ln>
        </p:spPr>
        <p:txBody>
          <a:bodyPr spcFirstLastPara="1" wrap="square" lIns="91425" tIns="91425" rIns="91425" bIns="91425" rtlCol="0" anchor="t" anchorCtr="0">
            <a:spAutoFit/>
          </a:bodyPr>
          <a:lstStyle/>
          <a:p>
            <a:pPr>
              <a:buClr>
                <a:schemeClr val="accent2"/>
              </a:buClr>
            </a:pPr>
            <a:r>
              <a:rPr lang="en-CA" sz="2200" b="0" dirty="0">
                <a:latin typeface="+mn-lt"/>
              </a:rPr>
              <a:t>Before eating or preparing food</a:t>
            </a:r>
          </a:p>
          <a:p>
            <a:pPr>
              <a:buClr>
                <a:schemeClr val="accent2"/>
              </a:buClr>
            </a:pPr>
            <a:endParaRPr lang="en-CA" sz="2800" b="0" dirty="0">
              <a:latin typeface="+mn-lt"/>
            </a:endParaRPr>
          </a:p>
          <a:p>
            <a:pPr>
              <a:buClr>
                <a:schemeClr val="accent2"/>
              </a:buClr>
            </a:pPr>
            <a:r>
              <a:rPr lang="en-CA" sz="2200" dirty="0">
                <a:latin typeface="+mn-lt"/>
              </a:rPr>
              <a:t>After possible contamination (emptying/touching garbage, wiping nose, touching mask, contact with high touch objects)</a:t>
            </a:r>
          </a:p>
          <a:p>
            <a:pPr>
              <a:buClr>
                <a:schemeClr val="accent2"/>
              </a:buClr>
            </a:pPr>
            <a:endParaRPr lang="en-CA" sz="2800" dirty="0">
              <a:latin typeface="+mn-lt"/>
            </a:endParaRPr>
          </a:p>
          <a:p>
            <a:pPr>
              <a:buClr>
                <a:schemeClr val="accent2"/>
              </a:buClr>
            </a:pPr>
            <a:r>
              <a:rPr lang="en-CA" sz="2200" dirty="0">
                <a:latin typeface="+mn-lt"/>
              </a:rPr>
              <a:t>After using washroom</a:t>
            </a:r>
          </a:p>
          <a:p>
            <a:pPr>
              <a:buClr>
                <a:schemeClr val="accent2"/>
              </a:buClr>
            </a:pPr>
            <a:endParaRPr lang="en-CA" sz="2800" dirty="0">
              <a:latin typeface="+mn-lt"/>
            </a:endParaRPr>
          </a:p>
          <a:p>
            <a:pPr>
              <a:buClr>
                <a:schemeClr val="accent2"/>
              </a:buClr>
            </a:pPr>
            <a:r>
              <a:rPr lang="en-CA" sz="2200" b="0" dirty="0">
                <a:latin typeface="+mn-lt"/>
              </a:rPr>
              <a:t>After returning home</a:t>
            </a:r>
          </a:p>
          <a:p>
            <a:pPr marL="171450" indent="-171450">
              <a:buClr>
                <a:schemeClr val="accent2"/>
              </a:buClr>
              <a:buFont typeface="Wingdings" panose="05000000000000000000" pitchFamily="2" charset="2"/>
              <a:buChar char="§"/>
            </a:pPr>
            <a:endParaRPr lang="en-US" sz="2000" b="0" dirty="0">
              <a:latin typeface="+mn-lt"/>
            </a:endParaRPr>
          </a:p>
        </p:txBody>
      </p:sp>
      <p:pic>
        <p:nvPicPr>
          <p:cNvPr id="3" name="Picture 2"/>
          <p:cNvPicPr>
            <a:picLocks noChangeAspect="1"/>
          </p:cNvPicPr>
          <p:nvPr/>
        </p:nvPicPr>
        <p:blipFill>
          <a:blip r:embed="rId2">
            <a:clrChange>
              <a:clrFrom>
                <a:srgbClr val="F8FAFB"/>
              </a:clrFrom>
              <a:clrTo>
                <a:srgbClr val="F8FAFB">
                  <a:alpha val="0"/>
                </a:srgbClr>
              </a:clrTo>
            </a:clrChange>
          </a:blip>
          <a:stretch>
            <a:fillRect/>
          </a:stretch>
        </p:blipFill>
        <p:spPr>
          <a:xfrm>
            <a:off x="3389256" y="574249"/>
            <a:ext cx="648208" cy="594370"/>
          </a:xfrm>
          <a:prstGeom prst="rect">
            <a:avLst/>
          </a:prstGeom>
        </p:spPr>
      </p:pic>
      <p:pic>
        <p:nvPicPr>
          <p:cNvPr id="7" name="Picture 6"/>
          <p:cNvPicPr>
            <a:picLocks noChangeAspect="1"/>
          </p:cNvPicPr>
          <p:nvPr/>
        </p:nvPicPr>
        <p:blipFill>
          <a:blip r:embed="rId3">
            <a:clrChange>
              <a:clrFrom>
                <a:srgbClr val="F8FAFB"/>
              </a:clrFrom>
              <a:clrTo>
                <a:srgbClr val="F8FAFB">
                  <a:alpha val="0"/>
                </a:srgbClr>
              </a:clrTo>
            </a:clrChange>
          </a:blip>
          <a:stretch>
            <a:fillRect/>
          </a:stretch>
        </p:blipFill>
        <p:spPr>
          <a:xfrm>
            <a:off x="3390740" y="1475467"/>
            <a:ext cx="677091" cy="679475"/>
          </a:xfrm>
          <a:prstGeom prst="rect">
            <a:avLst/>
          </a:prstGeom>
        </p:spPr>
      </p:pic>
      <p:pic>
        <p:nvPicPr>
          <p:cNvPr id="8" name="Picture 7"/>
          <p:cNvPicPr>
            <a:picLocks noChangeAspect="1"/>
          </p:cNvPicPr>
          <p:nvPr/>
        </p:nvPicPr>
        <p:blipFill>
          <a:blip r:embed="rId4">
            <a:clrChange>
              <a:clrFrom>
                <a:srgbClr val="F8FAFB"/>
              </a:clrFrom>
              <a:clrTo>
                <a:srgbClr val="F8FAFB">
                  <a:alpha val="0"/>
                </a:srgbClr>
              </a:clrTo>
            </a:clrChange>
          </a:blip>
          <a:stretch>
            <a:fillRect/>
          </a:stretch>
        </p:blipFill>
        <p:spPr>
          <a:xfrm>
            <a:off x="3383521" y="3109714"/>
            <a:ext cx="672480" cy="581110"/>
          </a:xfrm>
          <a:prstGeom prst="rect">
            <a:avLst/>
          </a:prstGeom>
        </p:spPr>
      </p:pic>
      <p:pic>
        <p:nvPicPr>
          <p:cNvPr id="9" name="Picture 8"/>
          <p:cNvPicPr>
            <a:picLocks noChangeAspect="1"/>
          </p:cNvPicPr>
          <p:nvPr/>
        </p:nvPicPr>
        <p:blipFill>
          <a:blip r:embed="rId5">
            <a:clrChange>
              <a:clrFrom>
                <a:srgbClr val="F8FAFB"/>
              </a:clrFrom>
              <a:clrTo>
                <a:srgbClr val="F8FAFB">
                  <a:alpha val="0"/>
                </a:srgbClr>
              </a:clrTo>
            </a:clrChange>
          </a:blip>
          <a:stretch>
            <a:fillRect/>
          </a:stretch>
        </p:blipFill>
        <p:spPr>
          <a:xfrm>
            <a:off x="3347995" y="3794660"/>
            <a:ext cx="730997" cy="650668"/>
          </a:xfrm>
          <a:prstGeom prst="rect">
            <a:avLst/>
          </a:prstGeom>
        </p:spPr>
      </p:pic>
    </p:spTree>
    <p:extLst>
      <p:ext uri="{BB962C8B-B14F-4D97-AF65-F5344CB8AC3E}">
        <p14:creationId xmlns:p14="http://schemas.microsoft.com/office/powerpoint/2010/main" val="2092499772"/>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24C5EE-A8B1-DAD2-73BC-5D39C8E1AD00}"/>
              </a:ext>
            </a:extLst>
          </p:cNvPr>
          <p:cNvSpPr>
            <a:spLocks noGrp="1"/>
          </p:cNvSpPr>
          <p:nvPr>
            <p:ph type="title"/>
          </p:nvPr>
        </p:nvSpPr>
        <p:spPr/>
        <p:txBody>
          <a:bodyPr/>
          <a:lstStyle/>
          <a:p>
            <a:r>
              <a:rPr lang="en-US" dirty="0"/>
              <a:t>Hand Hygiene</a:t>
            </a:r>
            <a:br>
              <a:rPr lang="en-US" dirty="0"/>
            </a:br>
            <a:r>
              <a:rPr lang="en-US" dirty="0">
                <a:solidFill>
                  <a:schemeClr val="accent2"/>
                </a:solidFill>
              </a:rPr>
              <a:t>Why</a:t>
            </a:r>
            <a:endParaRPr lang="en-CA" dirty="0">
              <a:solidFill>
                <a:schemeClr val="accent2"/>
              </a:solidFill>
            </a:endParaRPr>
          </a:p>
        </p:txBody>
      </p:sp>
      <p:sp>
        <p:nvSpPr>
          <p:cNvPr id="4" name="Slide Number Placeholder 3"/>
          <p:cNvSpPr>
            <a:spLocks noGrp="1"/>
          </p:cNvSpPr>
          <p:nvPr>
            <p:ph type="sldNum" sz="quarter" idx="12"/>
          </p:nvPr>
        </p:nvSpPr>
        <p:spPr bwMode="auto">
          <a:prstGeom prst="rect">
            <a:avLst/>
          </a:prstGeom>
          <a:noFill/>
          <a:ln w="9525">
            <a:noFill/>
            <a:miter lim="800000"/>
            <a:headEnd/>
            <a:tailEnd/>
          </a:ln>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buClr>
                <a:srgbClr val="000000"/>
              </a:buClr>
              <a:buFont typeface="Arial" charset="0"/>
              <a:buNone/>
              <a:defRPr sz="1200" b="1" kern="1200">
                <a:solidFill>
                  <a:schemeClr val="bg1"/>
                </a:solidFill>
                <a:latin typeface="Titillium Web"/>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a:lstStyle>
          <a:p>
            <a:fld id="{9FB11313-AD6B-4D67-BBC4-E57589BD1805}" type="slidenum">
              <a:rPr lang="en-CA" smtClean="0"/>
              <a:pPr/>
              <a:t>17</a:t>
            </a:fld>
            <a:endParaRPr lang="en-CA"/>
          </a:p>
        </p:txBody>
      </p:sp>
      <p:sp>
        <p:nvSpPr>
          <p:cNvPr id="2" name="TextBox 1"/>
          <p:cNvSpPr txBox="1"/>
          <p:nvPr/>
        </p:nvSpPr>
        <p:spPr>
          <a:xfrm>
            <a:off x="4572000" y="1563638"/>
            <a:ext cx="3960813" cy="1785074"/>
          </a:xfrm>
          <a:prstGeom prst="rect">
            <a:avLst/>
          </a:prstGeom>
          <a:noFill/>
          <a:ln>
            <a:noFill/>
          </a:ln>
        </p:spPr>
        <p:txBody>
          <a:bodyPr spcFirstLastPara="1" wrap="square" lIns="91425" tIns="91425" rIns="91425" bIns="91425" rtlCol="0" anchor="t" anchorCtr="0">
            <a:spAutoFit/>
          </a:bodyPr>
          <a:lstStyle/>
          <a:p>
            <a:pPr>
              <a:buClr>
                <a:schemeClr val="accent2"/>
              </a:buClr>
            </a:pPr>
            <a:r>
              <a:rPr lang="en-CA" sz="2400" b="0" dirty="0">
                <a:latin typeface="+mn-lt"/>
              </a:rPr>
              <a:t>Prevents illnesses</a:t>
            </a:r>
          </a:p>
          <a:p>
            <a:pPr>
              <a:buClr>
                <a:schemeClr val="accent2"/>
              </a:buClr>
            </a:pPr>
            <a:endParaRPr lang="en-CA" sz="3200" b="0" dirty="0">
              <a:latin typeface="+mn-lt"/>
            </a:endParaRPr>
          </a:p>
          <a:p>
            <a:pPr>
              <a:buClr>
                <a:schemeClr val="accent2"/>
              </a:buClr>
            </a:pPr>
            <a:r>
              <a:rPr lang="en-CA" sz="2400" dirty="0">
                <a:latin typeface="+mn-lt"/>
              </a:rPr>
              <a:t>Stops the spread of many infections</a:t>
            </a:r>
            <a:endParaRPr lang="en-US" sz="2400" b="0" dirty="0">
              <a:latin typeface="+mn-lt"/>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0D32E3B9-D12F-8920-BDB5-2BD3F712A3FA}"/>
              </a:ext>
            </a:extLst>
          </p:cNvPr>
          <p:cNvPicPr>
            <a:picLocks noChangeAspect="1"/>
          </p:cNvPicPr>
          <p:nvPr/>
        </p:nvPicPr>
        <p:blipFill>
          <a:blip r:embed="rId2"/>
          <a:stretch>
            <a:fillRect/>
          </a:stretch>
        </p:blipFill>
        <p:spPr>
          <a:xfrm>
            <a:off x="3563888" y="1498993"/>
            <a:ext cx="720080" cy="720080"/>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5EB15E62-0552-6672-C72F-547FF4DB1E04}"/>
              </a:ext>
            </a:extLst>
          </p:cNvPr>
          <p:cNvPicPr>
            <a:picLocks noChangeAspect="1"/>
          </p:cNvPicPr>
          <p:nvPr/>
        </p:nvPicPr>
        <p:blipFill>
          <a:blip r:embed="rId3"/>
          <a:stretch>
            <a:fillRect/>
          </a:stretch>
        </p:blipFill>
        <p:spPr>
          <a:xfrm>
            <a:off x="3563888" y="2556590"/>
            <a:ext cx="720000" cy="720000"/>
          </a:xfrm>
          <a:prstGeom prst="rect">
            <a:avLst/>
          </a:prstGeom>
        </p:spPr>
      </p:pic>
      <p:pic>
        <p:nvPicPr>
          <p:cNvPr id="11" name="Graphic 10" descr="No sign with solid fill">
            <a:extLst>
              <a:ext uri="{FF2B5EF4-FFF2-40B4-BE49-F238E27FC236}">
                <a16:creationId xmlns:a16="http://schemas.microsoft.com/office/drawing/2014/main" id="{84BB7D0A-4E6A-3B85-87D9-10C6C742B6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84607" y="1408573"/>
            <a:ext cx="250461" cy="250461"/>
          </a:xfrm>
          <a:prstGeom prst="rect">
            <a:avLst/>
          </a:prstGeom>
        </p:spPr>
      </p:pic>
    </p:spTree>
    <p:extLst>
      <p:ext uri="{BB962C8B-B14F-4D97-AF65-F5344CB8AC3E}">
        <p14:creationId xmlns:p14="http://schemas.microsoft.com/office/powerpoint/2010/main" val="830874002"/>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32DA64-45F4-443C-2DD8-D64053A2B603}"/>
              </a:ext>
            </a:extLst>
          </p:cNvPr>
          <p:cNvSpPr>
            <a:spLocks noGrp="1"/>
          </p:cNvSpPr>
          <p:nvPr>
            <p:ph type="title"/>
          </p:nvPr>
        </p:nvSpPr>
        <p:spPr/>
        <p:txBody>
          <a:bodyPr/>
          <a:lstStyle/>
          <a:p>
            <a:r>
              <a:rPr lang="en-US" dirty="0"/>
              <a:t>Handwashing Activity</a:t>
            </a:r>
            <a:endParaRPr lang="en-CA" dirty="0"/>
          </a:p>
        </p:txBody>
      </p:sp>
      <p:sp>
        <p:nvSpPr>
          <p:cNvPr id="6" name="Text Placeholder 5">
            <a:extLst>
              <a:ext uri="{FF2B5EF4-FFF2-40B4-BE49-F238E27FC236}">
                <a16:creationId xmlns:a16="http://schemas.microsoft.com/office/drawing/2014/main" id="{0F995EEC-91DB-CE2A-7A36-3B9448FFDB3D}"/>
              </a:ext>
            </a:extLst>
          </p:cNvPr>
          <p:cNvSpPr>
            <a:spLocks noGrp="1"/>
          </p:cNvSpPr>
          <p:nvPr>
            <p:ph type="body" sz="quarter" idx="13"/>
          </p:nvPr>
        </p:nvSpPr>
        <p:spPr/>
        <p:txBody>
          <a:bodyPr/>
          <a:lstStyle/>
          <a:p>
            <a:r>
              <a:rPr lang="en-US" dirty="0"/>
              <a:t>See fake germs glow and how germs spread!</a:t>
            </a:r>
          </a:p>
          <a:p>
            <a:r>
              <a:rPr lang="en-US" dirty="0"/>
              <a:t>Participants instruct on how hand wash</a:t>
            </a:r>
          </a:p>
          <a:p>
            <a:r>
              <a:rPr lang="en-US" dirty="0"/>
              <a:t>Use UV light to see how the “germs” disappeared with handwashing!</a:t>
            </a:r>
          </a:p>
          <a:p>
            <a:endParaRPr lang="en-CA" dirty="0"/>
          </a:p>
        </p:txBody>
      </p:sp>
      <p:sp>
        <p:nvSpPr>
          <p:cNvPr id="2" name="Slide Number Placeholder 1"/>
          <p:cNvSpPr>
            <a:spLocks noGrp="1"/>
          </p:cNvSpPr>
          <p:nvPr>
            <p:ph type="sldNum" sz="quarter" idx="12"/>
          </p:nvPr>
        </p:nvSpPr>
        <p:spPr bwMode="auto">
          <a:prstGeom prst="rect">
            <a:avLst/>
          </a:prstGeom>
          <a:noFill/>
          <a:ln w="9525">
            <a:noFill/>
            <a:miter lim="800000"/>
            <a:headEnd/>
            <a:tailEnd/>
          </a:ln>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buClr>
                <a:srgbClr val="000000"/>
              </a:buClr>
              <a:buFont typeface="Arial" charset="0"/>
              <a:buNone/>
              <a:defRPr sz="1200" b="1" kern="1200">
                <a:solidFill>
                  <a:schemeClr val="bg1"/>
                </a:solidFill>
                <a:latin typeface="Titillium Web"/>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a:lstStyle>
          <a:p>
            <a:fld id="{9FB11313-AD6B-4D67-BBC4-E57589BD1805}" type="slidenum">
              <a:rPr lang="en-CA" smtClean="0"/>
              <a:pPr/>
              <a:t>18</a:t>
            </a:fld>
            <a:endParaRPr lang="en-CA"/>
          </a:p>
        </p:txBody>
      </p:sp>
    </p:spTree>
    <p:extLst>
      <p:ext uri="{BB962C8B-B14F-4D97-AF65-F5344CB8AC3E}">
        <p14:creationId xmlns:p14="http://schemas.microsoft.com/office/powerpoint/2010/main" val="4000694945"/>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81DA2-2E53-7786-B61B-349CCDC5BD81}"/>
              </a:ext>
            </a:extLst>
          </p:cNvPr>
          <p:cNvSpPr>
            <a:spLocks noGrp="1"/>
          </p:cNvSpPr>
          <p:nvPr>
            <p:ph type="title"/>
          </p:nvPr>
        </p:nvSpPr>
        <p:spPr/>
        <p:txBody>
          <a:bodyPr/>
          <a:lstStyle/>
          <a:p>
            <a:r>
              <a:rPr lang="en-US" sz="2800" dirty="0">
                <a:solidFill>
                  <a:schemeClr val="bg2"/>
                </a:solidFill>
              </a:rPr>
              <a:t>Who remembers:</a:t>
            </a:r>
            <a:br>
              <a:rPr lang="en-US" dirty="0"/>
            </a:br>
            <a:r>
              <a:rPr lang="en-US" dirty="0"/>
              <a:t>When to do hand hygiene?</a:t>
            </a:r>
            <a:endParaRPr lang="en-CA" dirty="0"/>
          </a:p>
        </p:txBody>
      </p:sp>
      <p:sp>
        <p:nvSpPr>
          <p:cNvPr id="4" name="Slide Number Placeholder 3"/>
          <p:cNvSpPr>
            <a:spLocks noGrp="1"/>
          </p:cNvSpPr>
          <p:nvPr>
            <p:ph type="sldNum" sz="quarter" idx="12"/>
          </p:nvPr>
        </p:nvSpPr>
        <p:spPr bwMode="auto">
          <a:prstGeom prst="rect">
            <a:avLst/>
          </a:prstGeom>
          <a:noFill/>
          <a:ln w="9525">
            <a:noFill/>
            <a:miter lim="800000"/>
            <a:headEnd/>
            <a:tailEnd/>
          </a:ln>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buClr>
                <a:srgbClr val="000000"/>
              </a:buClr>
              <a:buFont typeface="Arial" charset="0"/>
              <a:buNone/>
              <a:defRPr sz="1200" b="1" kern="1200">
                <a:solidFill>
                  <a:schemeClr val="bg1"/>
                </a:solidFill>
                <a:latin typeface="Titillium Web"/>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a:lstStyle>
          <a:p>
            <a:fld id="{9FB11313-AD6B-4D67-BBC4-E57589BD1805}" type="slidenum">
              <a:rPr lang="en-CA" smtClean="0"/>
              <a:pPr/>
              <a:t>19</a:t>
            </a:fld>
            <a:endParaRPr lang="en-CA"/>
          </a:p>
        </p:txBody>
      </p:sp>
    </p:spTree>
    <p:extLst>
      <p:ext uri="{BB962C8B-B14F-4D97-AF65-F5344CB8AC3E}">
        <p14:creationId xmlns:p14="http://schemas.microsoft.com/office/powerpoint/2010/main" val="3174386980"/>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8B641F-C99D-AE47-00F7-5D0CE54011DC}"/>
              </a:ext>
            </a:extLst>
          </p:cNvPr>
          <p:cNvSpPr>
            <a:spLocks noGrp="1"/>
          </p:cNvSpPr>
          <p:nvPr>
            <p:ph type="body" sz="quarter" idx="13"/>
          </p:nvPr>
        </p:nvSpPr>
        <p:spPr>
          <a:xfrm>
            <a:off x="611188" y="951707"/>
            <a:ext cx="6481092" cy="3888581"/>
          </a:xfrm>
        </p:spPr>
        <p:txBody>
          <a:bodyPr/>
          <a:lstStyle/>
          <a:p>
            <a:endParaRPr lang="en-US" dirty="0"/>
          </a:p>
          <a:p>
            <a:endParaRPr lang="en-US" dirty="0"/>
          </a:p>
          <a:p>
            <a:r>
              <a:rPr lang="en-US" dirty="0"/>
              <a:t>Let’s start with a game!</a:t>
            </a:r>
          </a:p>
          <a:p>
            <a:r>
              <a:rPr lang="en-US" dirty="0"/>
              <a:t>I will ask some questions:</a:t>
            </a:r>
          </a:p>
          <a:p>
            <a:endParaRPr lang="en-US" sz="1000" dirty="0"/>
          </a:p>
          <a:p>
            <a:pPr marL="1431925" indent="0">
              <a:spcAft>
                <a:spcPts val="600"/>
              </a:spcAft>
              <a:buNone/>
            </a:pPr>
            <a:r>
              <a:rPr lang="en-US" dirty="0"/>
              <a:t>Give a thumbs up if you think the statement is true</a:t>
            </a:r>
          </a:p>
          <a:p>
            <a:pPr marL="1431925" indent="0">
              <a:spcAft>
                <a:spcPts val="600"/>
              </a:spcAft>
              <a:buNone/>
            </a:pPr>
            <a:r>
              <a:rPr lang="en-US" dirty="0"/>
              <a:t>Give a thumbs down if you think the statement is false</a:t>
            </a:r>
          </a:p>
          <a:p>
            <a:endParaRPr lang="en-CA" dirty="0"/>
          </a:p>
        </p:txBody>
      </p:sp>
      <p:sp>
        <p:nvSpPr>
          <p:cNvPr id="4" name="Slide Number Placeholder 3">
            <a:extLst>
              <a:ext uri="{FF2B5EF4-FFF2-40B4-BE49-F238E27FC236}">
                <a16:creationId xmlns:a16="http://schemas.microsoft.com/office/drawing/2014/main" id="{40202A48-4454-CA2B-AD01-10A271269D97}"/>
              </a:ext>
            </a:extLst>
          </p:cNvPr>
          <p:cNvSpPr>
            <a:spLocks noGrp="1"/>
          </p:cNvSpPr>
          <p:nvPr>
            <p:ph type="sldNum" sz="quarter" idx="12"/>
          </p:nvPr>
        </p:nvSpPr>
        <p:spPr bwMode="auto">
          <a:prstGeom prst="rect">
            <a:avLst/>
          </a:prstGeom>
          <a:noFill/>
          <a:ln w="9525">
            <a:noFill/>
            <a:miter lim="800000"/>
            <a:headEnd/>
            <a:tailEnd/>
          </a:ln>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buClr>
                <a:srgbClr val="000000"/>
              </a:buClr>
              <a:buFont typeface="Arial" charset="0"/>
              <a:buNone/>
              <a:defRPr sz="1200" b="1" kern="1200">
                <a:solidFill>
                  <a:schemeClr val="accent2"/>
                </a:solidFill>
                <a:latin typeface="Titillium Web"/>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a:lstStyle>
          <a:p>
            <a:fld id="{92282456-54D2-49B8-8540-9560D60D83B7}" type="slidenum">
              <a:rPr lang="en-CA" smtClean="0"/>
              <a:pPr/>
              <a:t>2</a:t>
            </a:fld>
            <a:endParaRPr lang="en-CA"/>
          </a:p>
        </p:txBody>
      </p:sp>
      <p:sp>
        <p:nvSpPr>
          <p:cNvPr id="7" name="Freeform 65">
            <a:extLst>
              <a:ext uri="{FF2B5EF4-FFF2-40B4-BE49-F238E27FC236}">
                <a16:creationId xmlns:a16="http://schemas.microsoft.com/office/drawing/2014/main" id="{49934607-C9BD-9829-EEF5-4AD5DDC7A756}"/>
              </a:ext>
            </a:extLst>
          </p:cNvPr>
          <p:cNvSpPr/>
          <p:nvPr/>
        </p:nvSpPr>
        <p:spPr>
          <a:xfrm>
            <a:off x="618808" y="347122"/>
            <a:ext cx="3696464" cy="1279650"/>
          </a:xfrm>
          <a:custGeom>
            <a:avLst/>
            <a:gdLst/>
            <a:ahLst/>
            <a:cxnLst/>
            <a:rect l="l" t="t" r="r" b="b"/>
            <a:pathLst>
              <a:path w="3108960" h="994867">
                <a:moveTo>
                  <a:pt x="0" y="0"/>
                </a:moveTo>
                <a:lnTo>
                  <a:pt x="3108960" y="0"/>
                </a:lnTo>
                <a:lnTo>
                  <a:pt x="3108960" y="994867"/>
                </a:lnTo>
                <a:lnTo>
                  <a:pt x="0" y="9948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pic>
        <p:nvPicPr>
          <p:cNvPr id="9" name="Picture 8">
            <a:extLst>
              <a:ext uri="{FF2B5EF4-FFF2-40B4-BE49-F238E27FC236}">
                <a16:creationId xmlns:a16="http://schemas.microsoft.com/office/drawing/2014/main" id="{D7C93C05-185E-13D8-962A-9E0F05D82077}"/>
              </a:ext>
            </a:extLst>
          </p:cNvPr>
          <p:cNvPicPr>
            <a:picLocks noChangeAspect="1"/>
          </p:cNvPicPr>
          <p:nvPr/>
        </p:nvPicPr>
        <p:blipFill>
          <a:blip r:embed="rId5"/>
          <a:stretch>
            <a:fillRect/>
          </a:stretch>
        </p:blipFill>
        <p:spPr>
          <a:xfrm>
            <a:off x="912379" y="2947030"/>
            <a:ext cx="792701" cy="722921"/>
          </a:xfrm>
          <a:prstGeom prst="rect">
            <a:avLst/>
          </a:prstGeom>
        </p:spPr>
      </p:pic>
      <p:pic>
        <p:nvPicPr>
          <p:cNvPr id="10" name="Picture 9">
            <a:extLst>
              <a:ext uri="{FF2B5EF4-FFF2-40B4-BE49-F238E27FC236}">
                <a16:creationId xmlns:a16="http://schemas.microsoft.com/office/drawing/2014/main" id="{4A1323D7-16E5-9465-9E7A-FB3DDAD92F31}"/>
              </a:ext>
            </a:extLst>
          </p:cNvPr>
          <p:cNvPicPr>
            <a:picLocks noChangeAspect="1"/>
          </p:cNvPicPr>
          <p:nvPr/>
        </p:nvPicPr>
        <p:blipFill>
          <a:blip r:embed="rId5"/>
          <a:stretch>
            <a:fillRect/>
          </a:stretch>
        </p:blipFill>
        <p:spPr>
          <a:xfrm rot="10800000">
            <a:off x="912379" y="3826366"/>
            <a:ext cx="792701" cy="722921"/>
          </a:xfrm>
          <a:prstGeom prst="rect">
            <a:avLst/>
          </a:prstGeom>
        </p:spPr>
      </p:pic>
    </p:spTree>
    <p:extLst>
      <p:ext uri="{BB962C8B-B14F-4D97-AF65-F5344CB8AC3E}">
        <p14:creationId xmlns:p14="http://schemas.microsoft.com/office/powerpoint/2010/main" val="4070272214"/>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4C6DD8-6EB5-FD1D-7CF7-6EA13774DD5A}"/>
              </a:ext>
            </a:extLst>
          </p:cNvPr>
          <p:cNvSpPr>
            <a:spLocks noGrp="1"/>
          </p:cNvSpPr>
          <p:nvPr>
            <p:ph type="title"/>
          </p:nvPr>
        </p:nvSpPr>
        <p:spPr/>
        <p:txBody>
          <a:bodyPr/>
          <a:lstStyle/>
          <a:p>
            <a:r>
              <a:rPr lang="en-US" dirty="0"/>
              <a:t>Hand Hygiene</a:t>
            </a:r>
            <a:br>
              <a:rPr lang="en-US" dirty="0"/>
            </a:br>
            <a:r>
              <a:rPr lang="en-US" dirty="0">
                <a:solidFill>
                  <a:schemeClr val="accent2"/>
                </a:solidFill>
              </a:rPr>
              <a:t>When</a:t>
            </a:r>
            <a:endParaRPr lang="en-CA" dirty="0">
              <a:solidFill>
                <a:schemeClr val="accent2"/>
              </a:solidFill>
            </a:endParaRPr>
          </a:p>
        </p:txBody>
      </p:sp>
      <p:sp>
        <p:nvSpPr>
          <p:cNvPr id="4" name="Slide Number Placeholder 3"/>
          <p:cNvSpPr>
            <a:spLocks noGrp="1"/>
          </p:cNvSpPr>
          <p:nvPr>
            <p:ph type="sldNum" sz="quarter" idx="12"/>
          </p:nvPr>
        </p:nvSpPr>
        <p:spPr bwMode="auto">
          <a:prstGeom prst="rect">
            <a:avLst/>
          </a:prstGeom>
          <a:noFill/>
          <a:ln w="9525">
            <a:noFill/>
            <a:miter lim="800000"/>
            <a:headEnd/>
            <a:tailEnd/>
          </a:ln>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buClr>
                <a:srgbClr val="000000"/>
              </a:buClr>
              <a:buFont typeface="Arial" charset="0"/>
              <a:buNone/>
              <a:defRPr sz="1200" b="1" kern="1200">
                <a:solidFill>
                  <a:schemeClr val="bg1"/>
                </a:solidFill>
                <a:latin typeface="Titillium Web"/>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a:lstStyle>
          <a:p>
            <a:fld id="{9FB11313-AD6B-4D67-BBC4-E57589BD1805}" type="slidenum">
              <a:rPr lang="en-CA" smtClean="0"/>
              <a:pPr/>
              <a:t>20</a:t>
            </a:fld>
            <a:endParaRPr lang="en-CA"/>
          </a:p>
        </p:txBody>
      </p:sp>
      <p:sp>
        <p:nvSpPr>
          <p:cNvPr id="2" name="TextBox 1"/>
          <p:cNvSpPr txBox="1"/>
          <p:nvPr/>
        </p:nvSpPr>
        <p:spPr>
          <a:xfrm>
            <a:off x="4139952" y="612470"/>
            <a:ext cx="4392861" cy="4154953"/>
          </a:xfrm>
          <a:prstGeom prst="rect">
            <a:avLst/>
          </a:prstGeom>
          <a:noFill/>
          <a:ln>
            <a:noFill/>
          </a:ln>
        </p:spPr>
        <p:txBody>
          <a:bodyPr spcFirstLastPara="1" wrap="square" lIns="91425" tIns="91425" rIns="91425" bIns="91425" rtlCol="0" anchor="t" anchorCtr="0">
            <a:spAutoFit/>
          </a:bodyPr>
          <a:lstStyle/>
          <a:p>
            <a:pPr>
              <a:buClr>
                <a:schemeClr val="accent2"/>
              </a:buClr>
            </a:pPr>
            <a:r>
              <a:rPr lang="en-CA" sz="2200" b="0" dirty="0">
                <a:latin typeface="+mn-lt"/>
              </a:rPr>
              <a:t>Before eating or preparing food</a:t>
            </a:r>
          </a:p>
          <a:p>
            <a:pPr>
              <a:buClr>
                <a:schemeClr val="accent2"/>
              </a:buClr>
            </a:pPr>
            <a:endParaRPr lang="en-CA" sz="2800" b="0" dirty="0">
              <a:latin typeface="+mn-lt"/>
            </a:endParaRPr>
          </a:p>
          <a:p>
            <a:pPr>
              <a:buClr>
                <a:schemeClr val="accent2"/>
              </a:buClr>
            </a:pPr>
            <a:r>
              <a:rPr lang="en-CA" sz="2200" dirty="0">
                <a:latin typeface="+mn-lt"/>
              </a:rPr>
              <a:t>After possible contamination (emptying/touching garbage, wiping nose, touching mask, contact with high touch objects)</a:t>
            </a:r>
          </a:p>
          <a:p>
            <a:pPr>
              <a:buClr>
                <a:schemeClr val="accent2"/>
              </a:buClr>
            </a:pPr>
            <a:endParaRPr lang="en-CA" sz="2800" dirty="0">
              <a:latin typeface="+mn-lt"/>
            </a:endParaRPr>
          </a:p>
          <a:p>
            <a:pPr>
              <a:buClr>
                <a:schemeClr val="accent2"/>
              </a:buClr>
            </a:pPr>
            <a:r>
              <a:rPr lang="en-CA" sz="2200" dirty="0">
                <a:latin typeface="+mn-lt"/>
              </a:rPr>
              <a:t>After using washroom</a:t>
            </a:r>
          </a:p>
          <a:p>
            <a:pPr>
              <a:buClr>
                <a:schemeClr val="accent2"/>
              </a:buClr>
            </a:pPr>
            <a:endParaRPr lang="en-CA" sz="2800" dirty="0">
              <a:latin typeface="+mn-lt"/>
            </a:endParaRPr>
          </a:p>
          <a:p>
            <a:pPr>
              <a:buClr>
                <a:schemeClr val="accent2"/>
              </a:buClr>
            </a:pPr>
            <a:r>
              <a:rPr lang="en-CA" sz="2200" b="0" dirty="0">
                <a:latin typeface="+mn-lt"/>
              </a:rPr>
              <a:t>After returning home</a:t>
            </a:r>
          </a:p>
          <a:p>
            <a:pPr marL="171450" indent="-171450">
              <a:buClr>
                <a:schemeClr val="accent2"/>
              </a:buClr>
              <a:buFont typeface="Wingdings" panose="05000000000000000000" pitchFamily="2" charset="2"/>
              <a:buChar char="§"/>
            </a:pPr>
            <a:endParaRPr lang="en-US" sz="2000" b="0" dirty="0">
              <a:latin typeface="+mn-lt"/>
            </a:endParaRPr>
          </a:p>
        </p:txBody>
      </p:sp>
      <p:pic>
        <p:nvPicPr>
          <p:cNvPr id="3" name="Picture 2"/>
          <p:cNvPicPr>
            <a:picLocks noChangeAspect="1"/>
          </p:cNvPicPr>
          <p:nvPr/>
        </p:nvPicPr>
        <p:blipFill>
          <a:blip r:embed="rId2">
            <a:clrChange>
              <a:clrFrom>
                <a:srgbClr val="F8FAFB"/>
              </a:clrFrom>
              <a:clrTo>
                <a:srgbClr val="F8FAFB">
                  <a:alpha val="0"/>
                </a:srgbClr>
              </a:clrTo>
            </a:clrChange>
          </a:blip>
          <a:stretch>
            <a:fillRect/>
          </a:stretch>
        </p:blipFill>
        <p:spPr>
          <a:xfrm>
            <a:off x="3389256" y="574249"/>
            <a:ext cx="648208" cy="594370"/>
          </a:xfrm>
          <a:prstGeom prst="rect">
            <a:avLst/>
          </a:prstGeom>
        </p:spPr>
      </p:pic>
      <p:pic>
        <p:nvPicPr>
          <p:cNvPr id="7" name="Picture 6"/>
          <p:cNvPicPr>
            <a:picLocks noChangeAspect="1"/>
          </p:cNvPicPr>
          <p:nvPr/>
        </p:nvPicPr>
        <p:blipFill>
          <a:blip r:embed="rId3">
            <a:clrChange>
              <a:clrFrom>
                <a:srgbClr val="F8FAFB"/>
              </a:clrFrom>
              <a:clrTo>
                <a:srgbClr val="F8FAFB">
                  <a:alpha val="0"/>
                </a:srgbClr>
              </a:clrTo>
            </a:clrChange>
          </a:blip>
          <a:stretch>
            <a:fillRect/>
          </a:stretch>
        </p:blipFill>
        <p:spPr>
          <a:xfrm>
            <a:off x="3390740" y="1475467"/>
            <a:ext cx="677091" cy="679475"/>
          </a:xfrm>
          <a:prstGeom prst="rect">
            <a:avLst/>
          </a:prstGeom>
        </p:spPr>
      </p:pic>
      <p:pic>
        <p:nvPicPr>
          <p:cNvPr id="8" name="Picture 7"/>
          <p:cNvPicPr>
            <a:picLocks noChangeAspect="1"/>
          </p:cNvPicPr>
          <p:nvPr/>
        </p:nvPicPr>
        <p:blipFill>
          <a:blip r:embed="rId4">
            <a:clrChange>
              <a:clrFrom>
                <a:srgbClr val="F8FAFB"/>
              </a:clrFrom>
              <a:clrTo>
                <a:srgbClr val="F8FAFB">
                  <a:alpha val="0"/>
                </a:srgbClr>
              </a:clrTo>
            </a:clrChange>
          </a:blip>
          <a:stretch>
            <a:fillRect/>
          </a:stretch>
        </p:blipFill>
        <p:spPr>
          <a:xfrm>
            <a:off x="3383521" y="3109714"/>
            <a:ext cx="672480" cy="581110"/>
          </a:xfrm>
          <a:prstGeom prst="rect">
            <a:avLst/>
          </a:prstGeom>
        </p:spPr>
      </p:pic>
      <p:pic>
        <p:nvPicPr>
          <p:cNvPr id="9" name="Picture 8"/>
          <p:cNvPicPr>
            <a:picLocks noChangeAspect="1"/>
          </p:cNvPicPr>
          <p:nvPr/>
        </p:nvPicPr>
        <p:blipFill>
          <a:blip r:embed="rId5">
            <a:clrChange>
              <a:clrFrom>
                <a:srgbClr val="F8FAFB"/>
              </a:clrFrom>
              <a:clrTo>
                <a:srgbClr val="F8FAFB">
                  <a:alpha val="0"/>
                </a:srgbClr>
              </a:clrTo>
            </a:clrChange>
          </a:blip>
          <a:stretch>
            <a:fillRect/>
          </a:stretch>
        </p:blipFill>
        <p:spPr>
          <a:xfrm>
            <a:off x="3347995" y="3794660"/>
            <a:ext cx="730997" cy="650668"/>
          </a:xfrm>
          <a:prstGeom prst="rect">
            <a:avLst/>
          </a:prstGeom>
        </p:spPr>
      </p:pic>
    </p:spTree>
    <p:extLst>
      <p:ext uri="{BB962C8B-B14F-4D97-AF65-F5344CB8AC3E}">
        <p14:creationId xmlns:p14="http://schemas.microsoft.com/office/powerpoint/2010/main" val="4097057050"/>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81DA2-2E53-7786-B61B-349CCDC5BD81}"/>
              </a:ext>
            </a:extLst>
          </p:cNvPr>
          <p:cNvSpPr>
            <a:spLocks noGrp="1"/>
          </p:cNvSpPr>
          <p:nvPr>
            <p:ph type="title"/>
          </p:nvPr>
        </p:nvSpPr>
        <p:spPr/>
        <p:txBody>
          <a:bodyPr/>
          <a:lstStyle/>
          <a:p>
            <a:r>
              <a:rPr lang="en-US" sz="2800" dirty="0">
                <a:solidFill>
                  <a:schemeClr val="bg2"/>
                </a:solidFill>
              </a:rPr>
              <a:t>Who remembers:</a:t>
            </a:r>
            <a:br>
              <a:rPr lang="en-US" dirty="0"/>
            </a:br>
            <a:r>
              <a:rPr lang="en-US" dirty="0"/>
              <a:t>Why do we do hand hygiene?</a:t>
            </a:r>
            <a:endParaRPr lang="en-CA" dirty="0"/>
          </a:p>
        </p:txBody>
      </p:sp>
      <p:sp>
        <p:nvSpPr>
          <p:cNvPr id="4" name="Slide Number Placeholder 3"/>
          <p:cNvSpPr>
            <a:spLocks noGrp="1"/>
          </p:cNvSpPr>
          <p:nvPr>
            <p:ph type="sldNum" sz="quarter" idx="12"/>
          </p:nvPr>
        </p:nvSpPr>
        <p:spPr bwMode="auto">
          <a:prstGeom prst="rect">
            <a:avLst/>
          </a:prstGeom>
          <a:noFill/>
          <a:ln w="9525">
            <a:noFill/>
            <a:miter lim="800000"/>
            <a:headEnd/>
            <a:tailEnd/>
          </a:ln>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buClr>
                <a:srgbClr val="000000"/>
              </a:buClr>
              <a:buFont typeface="Arial" charset="0"/>
              <a:buNone/>
              <a:defRPr sz="1200" b="1" kern="1200">
                <a:solidFill>
                  <a:schemeClr val="bg1"/>
                </a:solidFill>
                <a:latin typeface="Titillium Web"/>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a:lstStyle>
          <a:p>
            <a:fld id="{9FB11313-AD6B-4D67-BBC4-E57589BD1805}" type="slidenum">
              <a:rPr lang="en-CA" smtClean="0"/>
              <a:pPr/>
              <a:t>21</a:t>
            </a:fld>
            <a:endParaRPr lang="en-CA"/>
          </a:p>
        </p:txBody>
      </p:sp>
    </p:spTree>
    <p:extLst>
      <p:ext uri="{BB962C8B-B14F-4D97-AF65-F5344CB8AC3E}">
        <p14:creationId xmlns:p14="http://schemas.microsoft.com/office/powerpoint/2010/main" val="3637486784"/>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24C5EE-A8B1-DAD2-73BC-5D39C8E1AD00}"/>
              </a:ext>
            </a:extLst>
          </p:cNvPr>
          <p:cNvSpPr>
            <a:spLocks noGrp="1"/>
          </p:cNvSpPr>
          <p:nvPr>
            <p:ph type="title"/>
          </p:nvPr>
        </p:nvSpPr>
        <p:spPr/>
        <p:txBody>
          <a:bodyPr/>
          <a:lstStyle/>
          <a:p>
            <a:r>
              <a:rPr lang="en-US" dirty="0"/>
              <a:t>Hand Hygiene</a:t>
            </a:r>
            <a:br>
              <a:rPr lang="en-US" dirty="0"/>
            </a:br>
            <a:r>
              <a:rPr lang="en-US" dirty="0">
                <a:solidFill>
                  <a:schemeClr val="accent2"/>
                </a:solidFill>
              </a:rPr>
              <a:t>Why</a:t>
            </a:r>
            <a:endParaRPr lang="en-CA" dirty="0">
              <a:solidFill>
                <a:schemeClr val="accent2"/>
              </a:solidFill>
            </a:endParaRPr>
          </a:p>
        </p:txBody>
      </p:sp>
      <p:sp>
        <p:nvSpPr>
          <p:cNvPr id="4" name="Slide Number Placeholder 3"/>
          <p:cNvSpPr>
            <a:spLocks noGrp="1"/>
          </p:cNvSpPr>
          <p:nvPr>
            <p:ph type="sldNum" sz="quarter" idx="12"/>
          </p:nvPr>
        </p:nvSpPr>
        <p:spPr bwMode="auto">
          <a:prstGeom prst="rect">
            <a:avLst/>
          </a:prstGeom>
          <a:noFill/>
          <a:ln w="9525">
            <a:noFill/>
            <a:miter lim="800000"/>
            <a:headEnd/>
            <a:tailEnd/>
          </a:ln>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buClr>
                <a:srgbClr val="000000"/>
              </a:buClr>
              <a:buFont typeface="Arial" charset="0"/>
              <a:buNone/>
              <a:defRPr sz="1200" b="1" kern="1200">
                <a:solidFill>
                  <a:schemeClr val="bg1"/>
                </a:solidFill>
                <a:latin typeface="Titillium Web"/>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a:lstStyle>
          <a:p>
            <a:fld id="{9FB11313-AD6B-4D67-BBC4-E57589BD1805}" type="slidenum">
              <a:rPr lang="en-CA" smtClean="0"/>
              <a:pPr/>
              <a:t>22</a:t>
            </a:fld>
            <a:endParaRPr lang="en-CA"/>
          </a:p>
        </p:txBody>
      </p:sp>
      <p:sp>
        <p:nvSpPr>
          <p:cNvPr id="2" name="TextBox 1"/>
          <p:cNvSpPr txBox="1"/>
          <p:nvPr/>
        </p:nvSpPr>
        <p:spPr>
          <a:xfrm>
            <a:off x="4572000" y="1563638"/>
            <a:ext cx="3960813" cy="1785074"/>
          </a:xfrm>
          <a:prstGeom prst="rect">
            <a:avLst/>
          </a:prstGeom>
          <a:noFill/>
          <a:ln>
            <a:noFill/>
          </a:ln>
        </p:spPr>
        <p:txBody>
          <a:bodyPr spcFirstLastPara="1" wrap="square" lIns="91425" tIns="91425" rIns="91425" bIns="91425" rtlCol="0" anchor="t" anchorCtr="0">
            <a:spAutoFit/>
          </a:bodyPr>
          <a:lstStyle/>
          <a:p>
            <a:pPr>
              <a:buClr>
                <a:schemeClr val="accent2"/>
              </a:buClr>
            </a:pPr>
            <a:r>
              <a:rPr lang="en-CA" sz="2400" b="0" dirty="0">
                <a:latin typeface="+mn-lt"/>
              </a:rPr>
              <a:t>Prevents illnesses</a:t>
            </a:r>
          </a:p>
          <a:p>
            <a:pPr>
              <a:buClr>
                <a:schemeClr val="accent2"/>
              </a:buClr>
            </a:pPr>
            <a:endParaRPr lang="en-CA" sz="3200" b="0" dirty="0">
              <a:latin typeface="+mn-lt"/>
            </a:endParaRPr>
          </a:p>
          <a:p>
            <a:pPr>
              <a:buClr>
                <a:schemeClr val="accent2"/>
              </a:buClr>
            </a:pPr>
            <a:r>
              <a:rPr lang="en-CA" sz="2400" dirty="0">
                <a:latin typeface="+mn-lt"/>
              </a:rPr>
              <a:t>Stops the spread of many infections</a:t>
            </a:r>
            <a:endParaRPr lang="en-US" sz="2400" b="0" dirty="0">
              <a:latin typeface="+mn-lt"/>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0D32E3B9-D12F-8920-BDB5-2BD3F712A3FA}"/>
              </a:ext>
            </a:extLst>
          </p:cNvPr>
          <p:cNvPicPr>
            <a:picLocks noChangeAspect="1"/>
          </p:cNvPicPr>
          <p:nvPr/>
        </p:nvPicPr>
        <p:blipFill>
          <a:blip r:embed="rId2"/>
          <a:stretch>
            <a:fillRect/>
          </a:stretch>
        </p:blipFill>
        <p:spPr>
          <a:xfrm>
            <a:off x="3563888" y="1498993"/>
            <a:ext cx="720080" cy="720080"/>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5EB15E62-0552-6672-C72F-547FF4DB1E04}"/>
              </a:ext>
            </a:extLst>
          </p:cNvPr>
          <p:cNvPicPr>
            <a:picLocks noChangeAspect="1"/>
          </p:cNvPicPr>
          <p:nvPr/>
        </p:nvPicPr>
        <p:blipFill>
          <a:blip r:embed="rId3"/>
          <a:stretch>
            <a:fillRect/>
          </a:stretch>
        </p:blipFill>
        <p:spPr>
          <a:xfrm>
            <a:off x="3563888" y="2556590"/>
            <a:ext cx="720000" cy="720000"/>
          </a:xfrm>
          <a:prstGeom prst="rect">
            <a:avLst/>
          </a:prstGeom>
        </p:spPr>
      </p:pic>
      <p:pic>
        <p:nvPicPr>
          <p:cNvPr id="11" name="Graphic 10" descr="No sign with solid fill">
            <a:extLst>
              <a:ext uri="{FF2B5EF4-FFF2-40B4-BE49-F238E27FC236}">
                <a16:creationId xmlns:a16="http://schemas.microsoft.com/office/drawing/2014/main" id="{84BB7D0A-4E6A-3B85-87D9-10C6C742B6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84607" y="1408573"/>
            <a:ext cx="250461" cy="250461"/>
          </a:xfrm>
          <a:prstGeom prst="rect">
            <a:avLst/>
          </a:prstGeom>
        </p:spPr>
      </p:pic>
    </p:spTree>
    <p:extLst>
      <p:ext uri="{BB962C8B-B14F-4D97-AF65-F5344CB8AC3E}">
        <p14:creationId xmlns:p14="http://schemas.microsoft.com/office/powerpoint/2010/main" val="2847365793"/>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fontAlgn="auto">
              <a:buFont typeface="Titillium Web"/>
              <a:buNone/>
              <a:defRPr/>
            </a:pPr>
            <a:r>
              <a:rPr lang="en-CA" sz="4400" b="1" dirty="0">
                <a:latin typeface="+mj-lt"/>
                <a:ea typeface="Titillium Web"/>
                <a:cs typeface="Titillium Web"/>
                <a:sym typeface="Titillium Web"/>
              </a:rPr>
              <a:t>Who has questions?</a:t>
            </a:r>
          </a:p>
        </p:txBody>
      </p:sp>
      <p:sp>
        <p:nvSpPr>
          <p:cNvPr id="3" name="Slide Number Placeholder 3">
            <a:extLst>
              <a:ext uri="{FF2B5EF4-FFF2-40B4-BE49-F238E27FC236}">
                <a16:creationId xmlns:a16="http://schemas.microsoft.com/office/drawing/2014/main" id="{70F3674F-215B-557B-378C-E8FA688FBDA1}"/>
              </a:ext>
            </a:extLst>
          </p:cNvPr>
          <p:cNvSpPr>
            <a:spLocks noGrp="1"/>
          </p:cNvSpPr>
          <p:nvPr>
            <p:ph type="sldNum" sz="quarter" idx="12"/>
          </p:nvPr>
        </p:nvSpPr>
        <p:spPr/>
        <p:txBody>
          <a:bodyPr/>
          <a:lstStyle/>
          <a:p>
            <a:fld id="{31D5B90E-FEBA-4C2F-B9F7-2D79E87B4050}" type="slidenum">
              <a:rPr lang="en-CA" smtClean="0"/>
              <a:pPr/>
              <a:t>23</a:t>
            </a:fld>
            <a:endParaRPr lang="en-CA"/>
          </a:p>
        </p:txBody>
      </p:sp>
      <p:pic>
        <p:nvPicPr>
          <p:cNvPr id="8" name="Picture 7"/>
          <p:cNvPicPr>
            <a:picLocks noChangeAspect="1"/>
          </p:cNvPicPr>
          <p:nvPr/>
        </p:nvPicPr>
        <p:blipFill>
          <a:blip r:embed="rId3">
            <a:duotone>
              <a:schemeClr val="accent1">
                <a:shade val="45000"/>
                <a:satMod val="135000"/>
              </a:schemeClr>
              <a:prstClr val="white"/>
            </a:duotone>
          </a:blip>
          <a:stretch>
            <a:fillRect/>
          </a:stretch>
        </p:blipFill>
        <p:spPr>
          <a:xfrm>
            <a:off x="6156176" y="377326"/>
            <a:ext cx="2571750" cy="2571750"/>
          </a:xfrm>
          <a:prstGeom prst="rect">
            <a:avLst/>
          </a:prstGeom>
        </p:spPr>
      </p:pic>
      <p:sp>
        <p:nvSpPr>
          <p:cNvPr id="2" name="TextBox 1"/>
          <p:cNvSpPr txBox="1"/>
          <p:nvPr/>
        </p:nvSpPr>
        <p:spPr>
          <a:xfrm>
            <a:off x="611188" y="3787340"/>
            <a:ext cx="6840537" cy="492412"/>
          </a:xfrm>
          <a:prstGeom prst="rect">
            <a:avLst/>
          </a:prstGeom>
          <a:noFill/>
          <a:ln>
            <a:noFill/>
          </a:ln>
        </p:spPr>
        <p:txBody>
          <a:bodyPr spcFirstLastPara="1" wrap="square" lIns="0" tIns="91425" rIns="91425" bIns="91425" rtlCol="0" anchor="t" anchorCtr="0">
            <a:spAutoFit/>
          </a:bodyPr>
          <a:lstStyle/>
          <a:p>
            <a:r>
              <a:rPr lang="en-CA" sz="2000" b="0" dirty="0">
                <a:solidFill>
                  <a:schemeClr val="tx1">
                    <a:lumMod val="85000"/>
                    <a:lumOff val="15000"/>
                  </a:schemeClr>
                </a:solidFill>
                <a:latin typeface="+mn-lt"/>
                <a:cs typeface="Titillium Web" panose="020B0604020202020204" charset="0"/>
              </a:rPr>
              <a:t>Who can share one new thing you learned today?</a:t>
            </a:r>
          </a:p>
        </p:txBody>
      </p:sp>
    </p:spTree>
    <p:extLst>
      <p:ext uri="{BB962C8B-B14F-4D97-AF65-F5344CB8AC3E}">
        <p14:creationId xmlns:p14="http://schemas.microsoft.com/office/powerpoint/2010/main" val="3878374900"/>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sz="5400" b="1" dirty="0">
                <a:latin typeface="+mj-lt"/>
                <a:sym typeface="Titillium Web"/>
              </a:rPr>
              <a:t>Thank you for participating!</a:t>
            </a:r>
          </a:p>
        </p:txBody>
      </p:sp>
      <p:sp>
        <p:nvSpPr>
          <p:cNvPr id="5" name="Slide Number Placeholder 3">
            <a:extLst>
              <a:ext uri="{FF2B5EF4-FFF2-40B4-BE49-F238E27FC236}">
                <a16:creationId xmlns:a16="http://schemas.microsoft.com/office/drawing/2014/main" id="{F8E7AE6F-69F5-0947-E1E7-35B5ADBEC6EC}"/>
              </a:ext>
            </a:extLst>
          </p:cNvPr>
          <p:cNvSpPr>
            <a:spLocks noGrp="1"/>
          </p:cNvSpPr>
          <p:nvPr>
            <p:ph type="sldNum" sz="quarter" idx="12"/>
          </p:nvPr>
        </p:nvSpPr>
        <p:spPr/>
        <p:txBody>
          <a:bodyPr/>
          <a:lstStyle/>
          <a:p>
            <a:fld id="{31D5B90E-FEBA-4C2F-B9F7-2D79E87B4050}" type="slidenum">
              <a:rPr lang="en-CA" smtClean="0"/>
              <a:pPr/>
              <a:t>24</a:t>
            </a:fld>
            <a:endParaRPr lang="en-CA"/>
          </a:p>
        </p:txBody>
      </p:sp>
      <p:pic>
        <p:nvPicPr>
          <p:cNvPr id="3" name="Picture 2"/>
          <p:cNvPicPr>
            <a:picLocks noChangeAspect="1"/>
          </p:cNvPicPr>
          <p:nvPr/>
        </p:nvPicPr>
        <p:blipFill>
          <a:blip r:embed="rId3">
            <a:clrChange>
              <a:clrFrom>
                <a:srgbClr val="F8FAFB"/>
              </a:clrFrom>
              <a:clrTo>
                <a:srgbClr val="F8FAFB">
                  <a:alpha val="0"/>
                </a:srgbClr>
              </a:clrTo>
            </a:clrChange>
          </a:blip>
          <a:stretch>
            <a:fillRect/>
          </a:stretch>
        </p:blipFill>
        <p:spPr>
          <a:xfrm>
            <a:off x="6084168" y="2715766"/>
            <a:ext cx="2808312" cy="2215112"/>
          </a:xfrm>
          <a:prstGeom prst="rect">
            <a:avLst/>
          </a:prstGeom>
        </p:spPr>
      </p:pic>
    </p:spTree>
    <p:extLst>
      <p:ext uri="{BB962C8B-B14F-4D97-AF65-F5344CB8AC3E}">
        <p14:creationId xmlns:p14="http://schemas.microsoft.com/office/powerpoint/2010/main" val="1975689883"/>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z="2800" dirty="0"/>
              <a:t>Question 1</a:t>
            </a:r>
            <a:endParaRPr lang="en-US" sz="2800" dirty="0"/>
          </a:p>
        </p:txBody>
      </p:sp>
      <p:sp>
        <p:nvSpPr>
          <p:cNvPr id="2" name="Text Placeholder 1">
            <a:extLst>
              <a:ext uri="{FF2B5EF4-FFF2-40B4-BE49-F238E27FC236}">
                <a16:creationId xmlns:a16="http://schemas.microsoft.com/office/drawing/2014/main" id="{4B469215-900D-3B5D-0E91-FF0B5FF99CDD}"/>
              </a:ext>
            </a:extLst>
          </p:cNvPr>
          <p:cNvSpPr>
            <a:spLocks noGrp="1"/>
          </p:cNvSpPr>
          <p:nvPr>
            <p:ph type="body" sz="quarter" idx="13"/>
          </p:nvPr>
        </p:nvSpPr>
        <p:spPr/>
        <p:txBody>
          <a:bodyPr/>
          <a:lstStyle/>
          <a:p>
            <a:pPr marL="0" indent="0">
              <a:buNone/>
            </a:pPr>
            <a:r>
              <a:rPr lang="en-CA" sz="2000" b="0" dirty="0"/>
              <a:t>Handwashing with warm water is the same as using soap and water. </a:t>
            </a:r>
            <a:endParaRPr lang="en-US" sz="2000" b="0" dirty="0"/>
          </a:p>
          <a:p>
            <a:endParaRPr lang="en-CA" dirty="0"/>
          </a:p>
        </p:txBody>
      </p:sp>
      <p:sp>
        <p:nvSpPr>
          <p:cNvPr id="4" name="Slide Number Placeholder 3"/>
          <p:cNvSpPr>
            <a:spLocks noGrp="1"/>
          </p:cNvSpPr>
          <p:nvPr>
            <p:ph type="sldNum" sz="quarter" idx="12"/>
          </p:nvPr>
        </p:nvSpPr>
        <p:spPr/>
        <p:txBody>
          <a:bodyPr/>
          <a:lstStyle/>
          <a:p>
            <a:fld id="{B43408B3-A07F-4A0F-8CA0-A4BAC4BF6D14}" type="slidenum">
              <a:rPr lang="en-CA" smtClean="0"/>
              <a:pPr/>
              <a:t>3</a:t>
            </a:fld>
            <a:endParaRPr lang="en-CA"/>
          </a:p>
        </p:txBody>
      </p:sp>
      <p:pic>
        <p:nvPicPr>
          <p:cNvPr id="3" name="Picture 2">
            <a:extLst>
              <a:ext uri="{FF2B5EF4-FFF2-40B4-BE49-F238E27FC236}">
                <a16:creationId xmlns:a16="http://schemas.microsoft.com/office/drawing/2014/main" id="{93F3F741-4A39-0198-9184-DF146B36235E}"/>
              </a:ext>
            </a:extLst>
          </p:cNvPr>
          <p:cNvPicPr>
            <a:picLocks noChangeAspect="1"/>
          </p:cNvPicPr>
          <p:nvPr/>
        </p:nvPicPr>
        <p:blipFill>
          <a:blip r:embed="rId3"/>
          <a:stretch>
            <a:fillRect/>
          </a:stretch>
        </p:blipFill>
        <p:spPr>
          <a:xfrm>
            <a:off x="4912962" y="1059582"/>
            <a:ext cx="792701" cy="722921"/>
          </a:xfrm>
          <a:prstGeom prst="rect">
            <a:avLst/>
          </a:prstGeom>
        </p:spPr>
      </p:pic>
      <p:sp>
        <p:nvSpPr>
          <p:cNvPr id="8" name="TextBox 7">
            <a:extLst>
              <a:ext uri="{FF2B5EF4-FFF2-40B4-BE49-F238E27FC236}">
                <a16:creationId xmlns:a16="http://schemas.microsoft.com/office/drawing/2014/main" id="{1E9EDB3B-3518-5CB6-DA09-7A420FD218FB}"/>
              </a:ext>
            </a:extLst>
          </p:cNvPr>
          <p:cNvSpPr txBox="1"/>
          <p:nvPr/>
        </p:nvSpPr>
        <p:spPr>
          <a:xfrm>
            <a:off x="5705663" y="1266464"/>
            <a:ext cx="3142849" cy="461635"/>
          </a:xfrm>
          <a:prstGeom prst="rect">
            <a:avLst/>
          </a:prstGeom>
          <a:noFill/>
          <a:ln>
            <a:noFill/>
          </a:ln>
        </p:spPr>
        <p:txBody>
          <a:bodyPr spcFirstLastPara="1" wrap="square" lIns="91425" tIns="91425" rIns="91425" bIns="91425" rtlCol="0" anchor="t" anchorCtr="0">
            <a:spAutoFit/>
          </a:bodyPr>
          <a:lstStyle/>
          <a:p>
            <a:r>
              <a:rPr lang="en-CA" sz="1800" b="0" dirty="0">
                <a:latin typeface="+mn-lt"/>
              </a:rPr>
              <a:t>Thumbs up for TRUE</a:t>
            </a:r>
            <a:endParaRPr lang="en-US" sz="1800" b="0" dirty="0">
              <a:latin typeface="+mn-lt"/>
            </a:endParaRPr>
          </a:p>
        </p:txBody>
      </p:sp>
      <p:sp>
        <p:nvSpPr>
          <p:cNvPr id="11" name="TextBox 10">
            <a:extLst>
              <a:ext uri="{FF2B5EF4-FFF2-40B4-BE49-F238E27FC236}">
                <a16:creationId xmlns:a16="http://schemas.microsoft.com/office/drawing/2014/main" id="{0B00E4B2-6565-2512-2B05-F40E50149E20}"/>
              </a:ext>
            </a:extLst>
          </p:cNvPr>
          <p:cNvSpPr txBox="1"/>
          <p:nvPr/>
        </p:nvSpPr>
        <p:spPr>
          <a:xfrm>
            <a:off x="5705663" y="1961514"/>
            <a:ext cx="3142849" cy="461635"/>
          </a:xfrm>
          <a:prstGeom prst="rect">
            <a:avLst/>
          </a:prstGeom>
          <a:noFill/>
          <a:ln>
            <a:noFill/>
          </a:ln>
        </p:spPr>
        <p:txBody>
          <a:bodyPr spcFirstLastPara="1" wrap="square" lIns="91425" tIns="91425" rIns="91425" bIns="91425" rtlCol="0" anchor="t" anchorCtr="0">
            <a:spAutoFit/>
          </a:bodyPr>
          <a:lstStyle/>
          <a:p>
            <a:r>
              <a:rPr lang="en-CA" sz="1800" b="0" dirty="0">
                <a:latin typeface="+mn-lt"/>
              </a:rPr>
              <a:t>Thumbs down for FALSE</a:t>
            </a:r>
            <a:endParaRPr lang="en-US" sz="1800" b="0" dirty="0">
              <a:latin typeface="+mn-lt"/>
            </a:endParaRPr>
          </a:p>
        </p:txBody>
      </p:sp>
      <p:pic>
        <p:nvPicPr>
          <p:cNvPr id="15" name="Picture 14">
            <a:extLst>
              <a:ext uri="{FF2B5EF4-FFF2-40B4-BE49-F238E27FC236}">
                <a16:creationId xmlns:a16="http://schemas.microsoft.com/office/drawing/2014/main" id="{47DEECA2-2D5A-52CE-6464-4DF600CD4011}"/>
              </a:ext>
            </a:extLst>
          </p:cNvPr>
          <p:cNvPicPr>
            <a:picLocks noChangeAspect="1"/>
          </p:cNvPicPr>
          <p:nvPr/>
        </p:nvPicPr>
        <p:blipFill>
          <a:blip r:embed="rId3"/>
          <a:stretch>
            <a:fillRect/>
          </a:stretch>
        </p:blipFill>
        <p:spPr>
          <a:xfrm rot="10800000">
            <a:off x="4912962" y="1905126"/>
            <a:ext cx="792701" cy="722921"/>
          </a:xfrm>
          <a:prstGeom prst="rect">
            <a:avLst/>
          </a:prstGeom>
        </p:spPr>
      </p:pic>
      <p:sp>
        <p:nvSpPr>
          <p:cNvPr id="12" name="Title 4">
            <a:extLst>
              <a:ext uri="{FF2B5EF4-FFF2-40B4-BE49-F238E27FC236}">
                <a16:creationId xmlns:a16="http://schemas.microsoft.com/office/drawing/2014/main" id="{43D64F76-03E4-4891-7F08-730967E00A65}"/>
              </a:ext>
            </a:extLst>
          </p:cNvPr>
          <p:cNvSpPr txBox="1">
            <a:spLocks/>
          </p:cNvSpPr>
          <p:nvPr/>
        </p:nvSpPr>
        <p:spPr>
          <a:xfrm>
            <a:off x="5004048" y="445823"/>
            <a:ext cx="3528764" cy="306443"/>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2600"/>
              <a:buFont typeface="Titillium Web"/>
              <a:buNone/>
              <a:defRPr sz="2800" b="1" i="0" u="none" strike="noStrike" cap="none">
                <a:solidFill>
                  <a:schemeClr val="tx1">
                    <a:lumMod val="85000"/>
                    <a:lumOff val="15000"/>
                  </a:schemeClr>
                </a:solidFill>
                <a:latin typeface="Roboto Condensed" panose="02000000000000000000" pitchFamily="2" charset="0"/>
                <a:ea typeface="Roboto Condensed" panose="02000000000000000000" pitchFamily="2" charset="0"/>
                <a:cs typeface="Roboto Condensed" panose="02000000000000000000" pitchFamily="2" charset="0"/>
                <a:sym typeface="Titillium Web"/>
              </a:defRPr>
            </a:lvl1pPr>
            <a:lvl2pPr marR="0" lvl="1"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2pPr>
            <a:lvl3pPr marR="0" lvl="2"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3pPr>
            <a:lvl4pPr marR="0" lvl="3"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4pPr>
            <a:lvl5pPr marR="0" lvl="4"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5pPr>
            <a:lvl6pPr marR="0" lvl="5"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6pPr>
            <a:lvl7pPr marR="0" lvl="6"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7pPr>
            <a:lvl8pPr marR="0" lvl="7"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8pPr>
            <a:lvl9pPr marR="0" lvl="8"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9pPr>
          </a:lstStyle>
          <a:p>
            <a:r>
              <a:rPr lang="en-CA" dirty="0"/>
              <a:t>True/False Questions</a:t>
            </a:r>
            <a:endParaRPr lang="en-US" dirty="0"/>
          </a:p>
        </p:txBody>
      </p:sp>
      <p:pic>
        <p:nvPicPr>
          <p:cNvPr id="13" name="Picture 3">
            <a:extLst>
              <a:ext uri="{FF2B5EF4-FFF2-40B4-BE49-F238E27FC236}">
                <a16:creationId xmlns:a16="http://schemas.microsoft.com/office/drawing/2014/main" id="{F4BB677F-7F47-6534-A2E2-614DB4ACE08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7020272" y="3329444"/>
            <a:ext cx="1509692" cy="1509692"/>
          </a:xfrm>
          <a:prstGeom prst="rect">
            <a:avLst/>
          </a:prstGeom>
          <a:noFill/>
          <a:ln w="9525">
            <a:noFill/>
            <a:miter lim="800000"/>
            <a:headEnd/>
            <a:tailEnd/>
          </a:ln>
        </p:spPr>
      </p:pic>
    </p:spTree>
    <p:extLst>
      <p:ext uri="{BB962C8B-B14F-4D97-AF65-F5344CB8AC3E}">
        <p14:creationId xmlns:p14="http://schemas.microsoft.com/office/powerpoint/2010/main" val="2206240851"/>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z="2800" dirty="0"/>
              <a:t>Question 1</a:t>
            </a:r>
            <a:endParaRPr lang="en-US" sz="2800" dirty="0"/>
          </a:p>
        </p:txBody>
      </p:sp>
      <p:sp>
        <p:nvSpPr>
          <p:cNvPr id="2" name="Text Placeholder 1">
            <a:extLst>
              <a:ext uri="{FF2B5EF4-FFF2-40B4-BE49-F238E27FC236}">
                <a16:creationId xmlns:a16="http://schemas.microsoft.com/office/drawing/2014/main" id="{4B469215-900D-3B5D-0E91-FF0B5FF99CDD}"/>
              </a:ext>
            </a:extLst>
          </p:cNvPr>
          <p:cNvSpPr>
            <a:spLocks noGrp="1"/>
          </p:cNvSpPr>
          <p:nvPr>
            <p:ph type="body" sz="quarter" idx="13"/>
          </p:nvPr>
        </p:nvSpPr>
        <p:spPr/>
        <p:txBody>
          <a:bodyPr/>
          <a:lstStyle/>
          <a:p>
            <a:pPr marL="0" indent="0">
              <a:buNone/>
            </a:pPr>
            <a:r>
              <a:rPr lang="en-CA" sz="2000" b="0" dirty="0"/>
              <a:t>Handwashing with warm water is the same as using soap and water. </a:t>
            </a:r>
          </a:p>
          <a:p>
            <a:pPr marL="0" indent="0">
              <a:buNone/>
            </a:pPr>
            <a:endParaRPr lang="en-CA" sz="1400" b="1" dirty="0">
              <a:latin typeface="+mn-lt"/>
            </a:endParaRPr>
          </a:p>
          <a:p>
            <a:pPr marL="0" indent="0">
              <a:buNone/>
            </a:pPr>
            <a:r>
              <a:rPr lang="en-CA" sz="1600" b="1" dirty="0">
                <a:latin typeface="+mn-lt"/>
              </a:rPr>
              <a:t>Answer</a:t>
            </a:r>
            <a:endParaRPr lang="en-CA" sz="1600" dirty="0">
              <a:latin typeface="+mn-lt"/>
            </a:endParaRPr>
          </a:p>
          <a:p>
            <a:pPr marL="0" indent="0">
              <a:buNone/>
            </a:pPr>
            <a:r>
              <a:rPr lang="en-CA" sz="1600" b="1" dirty="0">
                <a:solidFill>
                  <a:schemeClr val="tx1"/>
                </a:solidFill>
                <a:latin typeface="+mn-lt"/>
              </a:rPr>
              <a:t>False</a:t>
            </a:r>
            <a:r>
              <a:rPr lang="en-CA" sz="1600" dirty="0">
                <a:latin typeface="+mn-lt"/>
              </a:rPr>
              <a:t>: Handwashing with soap is needed to effectively clean hands. Plain soap and water are the best way to stop the spread of infections. </a:t>
            </a:r>
          </a:p>
          <a:p>
            <a:pPr marL="0" indent="0">
              <a:buNone/>
            </a:pPr>
            <a:endParaRPr lang="en-US" sz="2000" b="0" dirty="0"/>
          </a:p>
          <a:p>
            <a:pPr marL="0" indent="0"/>
            <a:endParaRPr lang="en-CA" dirty="0"/>
          </a:p>
        </p:txBody>
      </p:sp>
      <p:sp>
        <p:nvSpPr>
          <p:cNvPr id="4" name="Slide Number Placeholder 3"/>
          <p:cNvSpPr>
            <a:spLocks noGrp="1"/>
          </p:cNvSpPr>
          <p:nvPr>
            <p:ph type="sldNum" sz="quarter" idx="12"/>
          </p:nvPr>
        </p:nvSpPr>
        <p:spPr/>
        <p:txBody>
          <a:bodyPr/>
          <a:lstStyle/>
          <a:p>
            <a:fld id="{B43408B3-A07F-4A0F-8CA0-A4BAC4BF6D14}" type="slidenum">
              <a:rPr lang="en-CA" smtClean="0"/>
              <a:pPr/>
              <a:t>4</a:t>
            </a:fld>
            <a:endParaRPr lang="en-CA"/>
          </a:p>
        </p:txBody>
      </p:sp>
      <p:pic>
        <p:nvPicPr>
          <p:cNvPr id="3" name="Picture 2">
            <a:extLst>
              <a:ext uri="{FF2B5EF4-FFF2-40B4-BE49-F238E27FC236}">
                <a16:creationId xmlns:a16="http://schemas.microsoft.com/office/drawing/2014/main" id="{93F3F741-4A39-0198-9184-DF146B36235E}"/>
              </a:ext>
            </a:extLst>
          </p:cNvPr>
          <p:cNvPicPr>
            <a:picLocks noChangeAspect="1"/>
          </p:cNvPicPr>
          <p:nvPr/>
        </p:nvPicPr>
        <p:blipFill>
          <a:blip r:embed="rId3"/>
          <a:stretch>
            <a:fillRect/>
          </a:stretch>
        </p:blipFill>
        <p:spPr>
          <a:xfrm>
            <a:off x="4912962" y="1059582"/>
            <a:ext cx="792701" cy="722921"/>
          </a:xfrm>
          <a:prstGeom prst="rect">
            <a:avLst/>
          </a:prstGeom>
        </p:spPr>
      </p:pic>
      <p:sp>
        <p:nvSpPr>
          <p:cNvPr id="8" name="TextBox 7">
            <a:extLst>
              <a:ext uri="{FF2B5EF4-FFF2-40B4-BE49-F238E27FC236}">
                <a16:creationId xmlns:a16="http://schemas.microsoft.com/office/drawing/2014/main" id="{1E9EDB3B-3518-5CB6-DA09-7A420FD218FB}"/>
              </a:ext>
            </a:extLst>
          </p:cNvPr>
          <p:cNvSpPr txBox="1"/>
          <p:nvPr/>
        </p:nvSpPr>
        <p:spPr>
          <a:xfrm>
            <a:off x="5705663" y="1266464"/>
            <a:ext cx="3142849" cy="461635"/>
          </a:xfrm>
          <a:prstGeom prst="rect">
            <a:avLst/>
          </a:prstGeom>
          <a:noFill/>
          <a:ln>
            <a:noFill/>
          </a:ln>
        </p:spPr>
        <p:txBody>
          <a:bodyPr spcFirstLastPara="1" wrap="square" lIns="91425" tIns="91425" rIns="91425" bIns="91425" rtlCol="0" anchor="t" anchorCtr="0">
            <a:spAutoFit/>
          </a:bodyPr>
          <a:lstStyle/>
          <a:p>
            <a:r>
              <a:rPr lang="en-CA" sz="1800" b="0" dirty="0">
                <a:solidFill>
                  <a:schemeClr val="tx1">
                    <a:lumMod val="85000"/>
                    <a:lumOff val="15000"/>
                  </a:schemeClr>
                </a:solidFill>
                <a:latin typeface="+mn-lt"/>
              </a:rPr>
              <a:t>Thumbs up for TRUE</a:t>
            </a:r>
            <a:endParaRPr lang="en-US" sz="1800" b="0" dirty="0">
              <a:solidFill>
                <a:schemeClr val="tx1">
                  <a:lumMod val="85000"/>
                  <a:lumOff val="15000"/>
                </a:schemeClr>
              </a:solidFill>
              <a:latin typeface="+mn-lt"/>
            </a:endParaRPr>
          </a:p>
        </p:txBody>
      </p:sp>
      <p:sp>
        <p:nvSpPr>
          <p:cNvPr id="11" name="TextBox 10">
            <a:extLst>
              <a:ext uri="{FF2B5EF4-FFF2-40B4-BE49-F238E27FC236}">
                <a16:creationId xmlns:a16="http://schemas.microsoft.com/office/drawing/2014/main" id="{0B00E4B2-6565-2512-2B05-F40E50149E20}"/>
              </a:ext>
            </a:extLst>
          </p:cNvPr>
          <p:cNvSpPr txBox="1"/>
          <p:nvPr/>
        </p:nvSpPr>
        <p:spPr>
          <a:xfrm>
            <a:off x="5705663" y="1961514"/>
            <a:ext cx="3142849" cy="461635"/>
          </a:xfrm>
          <a:prstGeom prst="rect">
            <a:avLst/>
          </a:prstGeom>
          <a:noFill/>
          <a:ln>
            <a:noFill/>
          </a:ln>
        </p:spPr>
        <p:txBody>
          <a:bodyPr spcFirstLastPara="1" wrap="square" lIns="91425" tIns="91425" rIns="91425" bIns="91425" rtlCol="0" anchor="t" anchorCtr="0">
            <a:spAutoFit/>
          </a:bodyPr>
          <a:lstStyle/>
          <a:p>
            <a:r>
              <a:rPr lang="en-CA" sz="1800" b="0" dirty="0">
                <a:solidFill>
                  <a:schemeClr val="tx1">
                    <a:lumMod val="85000"/>
                    <a:lumOff val="15000"/>
                  </a:schemeClr>
                </a:solidFill>
                <a:latin typeface="+mn-lt"/>
              </a:rPr>
              <a:t>Thumbs down for FALSE</a:t>
            </a:r>
            <a:endParaRPr lang="en-US" sz="1800" b="0" dirty="0">
              <a:solidFill>
                <a:schemeClr val="tx1">
                  <a:lumMod val="85000"/>
                  <a:lumOff val="15000"/>
                </a:schemeClr>
              </a:solidFill>
              <a:latin typeface="+mn-lt"/>
            </a:endParaRPr>
          </a:p>
        </p:txBody>
      </p:sp>
      <p:pic>
        <p:nvPicPr>
          <p:cNvPr id="15" name="Picture 14">
            <a:extLst>
              <a:ext uri="{FF2B5EF4-FFF2-40B4-BE49-F238E27FC236}">
                <a16:creationId xmlns:a16="http://schemas.microsoft.com/office/drawing/2014/main" id="{47DEECA2-2D5A-52CE-6464-4DF600CD4011}"/>
              </a:ext>
            </a:extLst>
          </p:cNvPr>
          <p:cNvPicPr>
            <a:picLocks noChangeAspect="1"/>
          </p:cNvPicPr>
          <p:nvPr/>
        </p:nvPicPr>
        <p:blipFill>
          <a:blip r:embed="rId3"/>
          <a:stretch>
            <a:fillRect/>
          </a:stretch>
        </p:blipFill>
        <p:spPr>
          <a:xfrm rot="10800000">
            <a:off x="4912962" y="1905126"/>
            <a:ext cx="792701" cy="722921"/>
          </a:xfrm>
          <a:prstGeom prst="rect">
            <a:avLst/>
          </a:prstGeom>
        </p:spPr>
      </p:pic>
      <p:sp>
        <p:nvSpPr>
          <p:cNvPr id="12" name="Title 4">
            <a:extLst>
              <a:ext uri="{FF2B5EF4-FFF2-40B4-BE49-F238E27FC236}">
                <a16:creationId xmlns:a16="http://schemas.microsoft.com/office/drawing/2014/main" id="{43D64F76-03E4-4891-7F08-730967E00A65}"/>
              </a:ext>
            </a:extLst>
          </p:cNvPr>
          <p:cNvSpPr txBox="1">
            <a:spLocks/>
          </p:cNvSpPr>
          <p:nvPr/>
        </p:nvSpPr>
        <p:spPr>
          <a:xfrm>
            <a:off x="5004048" y="445823"/>
            <a:ext cx="3528764" cy="306443"/>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2600"/>
              <a:buFont typeface="Titillium Web"/>
              <a:buNone/>
              <a:defRPr sz="2800" b="1" i="0" u="none" strike="noStrike" cap="none">
                <a:solidFill>
                  <a:schemeClr val="tx1">
                    <a:lumMod val="85000"/>
                    <a:lumOff val="15000"/>
                  </a:schemeClr>
                </a:solidFill>
                <a:latin typeface="Roboto Condensed" panose="02000000000000000000" pitchFamily="2" charset="0"/>
                <a:ea typeface="Roboto Condensed" panose="02000000000000000000" pitchFamily="2" charset="0"/>
                <a:cs typeface="Roboto Condensed" panose="02000000000000000000" pitchFamily="2" charset="0"/>
                <a:sym typeface="Titillium Web"/>
              </a:defRPr>
            </a:lvl1pPr>
            <a:lvl2pPr marR="0" lvl="1"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2pPr>
            <a:lvl3pPr marR="0" lvl="2"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3pPr>
            <a:lvl4pPr marR="0" lvl="3"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4pPr>
            <a:lvl5pPr marR="0" lvl="4"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5pPr>
            <a:lvl6pPr marR="0" lvl="5"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6pPr>
            <a:lvl7pPr marR="0" lvl="6"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7pPr>
            <a:lvl8pPr marR="0" lvl="7"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8pPr>
            <a:lvl9pPr marR="0" lvl="8"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9pPr>
          </a:lstStyle>
          <a:p>
            <a:r>
              <a:rPr lang="en-CA" dirty="0"/>
              <a:t>True/False Questions</a:t>
            </a:r>
            <a:endParaRPr lang="en-US" dirty="0"/>
          </a:p>
        </p:txBody>
      </p:sp>
      <p:pic>
        <p:nvPicPr>
          <p:cNvPr id="13" name="Picture 3">
            <a:extLst>
              <a:ext uri="{FF2B5EF4-FFF2-40B4-BE49-F238E27FC236}">
                <a16:creationId xmlns:a16="http://schemas.microsoft.com/office/drawing/2014/main" id="{F4BB677F-7F47-6534-A2E2-614DB4ACE08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7020272" y="3329444"/>
            <a:ext cx="1509692" cy="1509692"/>
          </a:xfrm>
          <a:prstGeom prst="rect">
            <a:avLst/>
          </a:prstGeom>
          <a:noFill/>
          <a:ln w="9525">
            <a:noFill/>
            <a:miter lim="800000"/>
            <a:headEnd/>
            <a:tailEnd/>
          </a:ln>
        </p:spPr>
      </p:pic>
      <p:pic>
        <p:nvPicPr>
          <p:cNvPr id="6" name="Picture 5">
            <a:extLst>
              <a:ext uri="{FF2B5EF4-FFF2-40B4-BE49-F238E27FC236}">
                <a16:creationId xmlns:a16="http://schemas.microsoft.com/office/drawing/2014/main" id="{10515DE5-782E-2963-647D-DCE26A964435}"/>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0800000">
            <a:off x="1475023" y="2192331"/>
            <a:ext cx="590180" cy="538228"/>
          </a:xfrm>
          <a:prstGeom prst="rect">
            <a:avLst/>
          </a:prstGeom>
        </p:spPr>
      </p:pic>
    </p:spTree>
    <p:extLst>
      <p:ext uri="{BB962C8B-B14F-4D97-AF65-F5344CB8AC3E}">
        <p14:creationId xmlns:p14="http://schemas.microsoft.com/office/powerpoint/2010/main" val="950160155"/>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z="2800" dirty="0"/>
              <a:t>Question 2</a:t>
            </a:r>
            <a:endParaRPr lang="en-US" sz="2800" dirty="0"/>
          </a:p>
        </p:txBody>
      </p:sp>
      <p:sp>
        <p:nvSpPr>
          <p:cNvPr id="2" name="Text Placeholder 1">
            <a:extLst>
              <a:ext uri="{FF2B5EF4-FFF2-40B4-BE49-F238E27FC236}">
                <a16:creationId xmlns:a16="http://schemas.microsoft.com/office/drawing/2014/main" id="{4B469215-900D-3B5D-0E91-FF0B5FF99CDD}"/>
              </a:ext>
            </a:extLst>
          </p:cNvPr>
          <p:cNvSpPr>
            <a:spLocks noGrp="1"/>
          </p:cNvSpPr>
          <p:nvPr>
            <p:ph type="body" sz="quarter" idx="13"/>
          </p:nvPr>
        </p:nvSpPr>
        <p:spPr/>
        <p:txBody>
          <a:bodyPr/>
          <a:lstStyle/>
          <a:p>
            <a:pPr marL="0" indent="0">
              <a:buNone/>
            </a:pPr>
            <a:r>
              <a:rPr lang="en-US" sz="1800" b="0" dirty="0"/>
              <a:t>Drying your hands with paper towels or clean hand towels after handwashing removes more germs than handwashing alone. </a:t>
            </a:r>
          </a:p>
          <a:p>
            <a:endParaRPr lang="en-CA" dirty="0"/>
          </a:p>
        </p:txBody>
      </p:sp>
      <p:sp>
        <p:nvSpPr>
          <p:cNvPr id="4" name="Slide Number Placeholder 3"/>
          <p:cNvSpPr>
            <a:spLocks noGrp="1"/>
          </p:cNvSpPr>
          <p:nvPr>
            <p:ph type="sldNum" sz="quarter" idx="12"/>
          </p:nvPr>
        </p:nvSpPr>
        <p:spPr/>
        <p:txBody>
          <a:bodyPr/>
          <a:lstStyle/>
          <a:p>
            <a:fld id="{B43408B3-A07F-4A0F-8CA0-A4BAC4BF6D14}" type="slidenum">
              <a:rPr lang="en-CA" smtClean="0"/>
              <a:pPr/>
              <a:t>5</a:t>
            </a:fld>
            <a:endParaRPr lang="en-CA"/>
          </a:p>
        </p:txBody>
      </p:sp>
      <p:pic>
        <p:nvPicPr>
          <p:cNvPr id="3" name="Picture 2">
            <a:extLst>
              <a:ext uri="{FF2B5EF4-FFF2-40B4-BE49-F238E27FC236}">
                <a16:creationId xmlns:a16="http://schemas.microsoft.com/office/drawing/2014/main" id="{93F3F741-4A39-0198-9184-DF146B36235E}"/>
              </a:ext>
            </a:extLst>
          </p:cNvPr>
          <p:cNvPicPr>
            <a:picLocks noChangeAspect="1"/>
          </p:cNvPicPr>
          <p:nvPr/>
        </p:nvPicPr>
        <p:blipFill>
          <a:blip r:embed="rId3"/>
          <a:stretch>
            <a:fillRect/>
          </a:stretch>
        </p:blipFill>
        <p:spPr>
          <a:xfrm>
            <a:off x="4912962" y="1059582"/>
            <a:ext cx="792701" cy="722921"/>
          </a:xfrm>
          <a:prstGeom prst="rect">
            <a:avLst/>
          </a:prstGeom>
        </p:spPr>
      </p:pic>
      <p:sp>
        <p:nvSpPr>
          <p:cNvPr id="8" name="TextBox 7">
            <a:extLst>
              <a:ext uri="{FF2B5EF4-FFF2-40B4-BE49-F238E27FC236}">
                <a16:creationId xmlns:a16="http://schemas.microsoft.com/office/drawing/2014/main" id="{1E9EDB3B-3518-5CB6-DA09-7A420FD218FB}"/>
              </a:ext>
            </a:extLst>
          </p:cNvPr>
          <p:cNvSpPr txBox="1"/>
          <p:nvPr/>
        </p:nvSpPr>
        <p:spPr>
          <a:xfrm>
            <a:off x="5705663" y="1266464"/>
            <a:ext cx="3142849" cy="461635"/>
          </a:xfrm>
          <a:prstGeom prst="rect">
            <a:avLst/>
          </a:prstGeom>
          <a:noFill/>
          <a:ln>
            <a:noFill/>
          </a:ln>
        </p:spPr>
        <p:txBody>
          <a:bodyPr spcFirstLastPara="1" wrap="square" lIns="91425" tIns="91425" rIns="91425" bIns="91425" rtlCol="0" anchor="t" anchorCtr="0">
            <a:spAutoFit/>
          </a:bodyPr>
          <a:lstStyle/>
          <a:p>
            <a:r>
              <a:rPr lang="en-CA" sz="1800" b="0" dirty="0">
                <a:latin typeface="+mn-lt"/>
              </a:rPr>
              <a:t>Thumbs up for TRUE</a:t>
            </a:r>
            <a:endParaRPr lang="en-US" sz="1800" b="0" dirty="0">
              <a:latin typeface="+mn-lt"/>
            </a:endParaRPr>
          </a:p>
        </p:txBody>
      </p:sp>
      <p:sp>
        <p:nvSpPr>
          <p:cNvPr id="11" name="TextBox 10">
            <a:extLst>
              <a:ext uri="{FF2B5EF4-FFF2-40B4-BE49-F238E27FC236}">
                <a16:creationId xmlns:a16="http://schemas.microsoft.com/office/drawing/2014/main" id="{0B00E4B2-6565-2512-2B05-F40E50149E20}"/>
              </a:ext>
            </a:extLst>
          </p:cNvPr>
          <p:cNvSpPr txBox="1"/>
          <p:nvPr/>
        </p:nvSpPr>
        <p:spPr>
          <a:xfrm>
            <a:off x="5705663" y="1961514"/>
            <a:ext cx="3142849" cy="461635"/>
          </a:xfrm>
          <a:prstGeom prst="rect">
            <a:avLst/>
          </a:prstGeom>
          <a:noFill/>
          <a:ln>
            <a:noFill/>
          </a:ln>
        </p:spPr>
        <p:txBody>
          <a:bodyPr spcFirstLastPara="1" wrap="square" lIns="91425" tIns="91425" rIns="91425" bIns="91425" rtlCol="0" anchor="t" anchorCtr="0">
            <a:spAutoFit/>
          </a:bodyPr>
          <a:lstStyle/>
          <a:p>
            <a:r>
              <a:rPr lang="en-CA" sz="1800" b="0" dirty="0">
                <a:latin typeface="+mn-lt"/>
              </a:rPr>
              <a:t>Thumbs down for FALSE</a:t>
            </a:r>
            <a:endParaRPr lang="en-US" sz="1800" b="0" dirty="0">
              <a:latin typeface="+mn-lt"/>
            </a:endParaRPr>
          </a:p>
        </p:txBody>
      </p:sp>
      <p:pic>
        <p:nvPicPr>
          <p:cNvPr id="15" name="Picture 14">
            <a:extLst>
              <a:ext uri="{FF2B5EF4-FFF2-40B4-BE49-F238E27FC236}">
                <a16:creationId xmlns:a16="http://schemas.microsoft.com/office/drawing/2014/main" id="{47DEECA2-2D5A-52CE-6464-4DF600CD4011}"/>
              </a:ext>
            </a:extLst>
          </p:cNvPr>
          <p:cNvPicPr>
            <a:picLocks noChangeAspect="1"/>
          </p:cNvPicPr>
          <p:nvPr/>
        </p:nvPicPr>
        <p:blipFill>
          <a:blip r:embed="rId3"/>
          <a:stretch>
            <a:fillRect/>
          </a:stretch>
        </p:blipFill>
        <p:spPr>
          <a:xfrm rot="10800000">
            <a:off x="4912962" y="1905126"/>
            <a:ext cx="792701" cy="722921"/>
          </a:xfrm>
          <a:prstGeom prst="rect">
            <a:avLst/>
          </a:prstGeom>
        </p:spPr>
      </p:pic>
      <p:sp>
        <p:nvSpPr>
          <p:cNvPr id="12" name="Title 4">
            <a:extLst>
              <a:ext uri="{FF2B5EF4-FFF2-40B4-BE49-F238E27FC236}">
                <a16:creationId xmlns:a16="http://schemas.microsoft.com/office/drawing/2014/main" id="{43D64F76-03E4-4891-7F08-730967E00A65}"/>
              </a:ext>
            </a:extLst>
          </p:cNvPr>
          <p:cNvSpPr txBox="1">
            <a:spLocks/>
          </p:cNvSpPr>
          <p:nvPr/>
        </p:nvSpPr>
        <p:spPr>
          <a:xfrm>
            <a:off x="5004048" y="445823"/>
            <a:ext cx="3528764" cy="306443"/>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2600"/>
              <a:buFont typeface="Titillium Web"/>
              <a:buNone/>
              <a:defRPr sz="2800" b="1" i="0" u="none" strike="noStrike" cap="none">
                <a:solidFill>
                  <a:schemeClr val="tx1">
                    <a:lumMod val="85000"/>
                    <a:lumOff val="15000"/>
                  </a:schemeClr>
                </a:solidFill>
                <a:latin typeface="Roboto Condensed" panose="02000000000000000000" pitchFamily="2" charset="0"/>
                <a:ea typeface="Roboto Condensed" panose="02000000000000000000" pitchFamily="2" charset="0"/>
                <a:cs typeface="Roboto Condensed" panose="02000000000000000000" pitchFamily="2" charset="0"/>
                <a:sym typeface="Titillium Web"/>
              </a:defRPr>
            </a:lvl1pPr>
            <a:lvl2pPr marR="0" lvl="1"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2pPr>
            <a:lvl3pPr marR="0" lvl="2"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3pPr>
            <a:lvl4pPr marR="0" lvl="3"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4pPr>
            <a:lvl5pPr marR="0" lvl="4"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5pPr>
            <a:lvl6pPr marR="0" lvl="5"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6pPr>
            <a:lvl7pPr marR="0" lvl="6"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7pPr>
            <a:lvl8pPr marR="0" lvl="7"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8pPr>
            <a:lvl9pPr marR="0" lvl="8"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9pPr>
          </a:lstStyle>
          <a:p>
            <a:r>
              <a:rPr lang="en-CA" dirty="0"/>
              <a:t>True/False Questions</a:t>
            </a:r>
            <a:endParaRPr lang="en-US" dirty="0"/>
          </a:p>
        </p:txBody>
      </p:sp>
      <p:pic>
        <p:nvPicPr>
          <p:cNvPr id="13" name="Picture 3">
            <a:extLst>
              <a:ext uri="{FF2B5EF4-FFF2-40B4-BE49-F238E27FC236}">
                <a16:creationId xmlns:a16="http://schemas.microsoft.com/office/drawing/2014/main" id="{F4BB677F-7F47-6534-A2E2-614DB4ACE08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7020272" y="3329444"/>
            <a:ext cx="1509692" cy="1509692"/>
          </a:xfrm>
          <a:prstGeom prst="rect">
            <a:avLst/>
          </a:prstGeom>
          <a:noFill/>
          <a:ln w="9525">
            <a:noFill/>
            <a:miter lim="800000"/>
            <a:headEnd/>
            <a:tailEnd/>
          </a:ln>
        </p:spPr>
      </p:pic>
    </p:spTree>
    <p:extLst>
      <p:ext uri="{BB962C8B-B14F-4D97-AF65-F5344CB8AC3E}">
        <p14:creationId xmlns:p14="http://schemas.microsoft.com/office/powerpoint/2010/main" val="1561416703"/>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z="2800" dirty="0"/>
              <a:t>Question 2</a:t>
            </a:r>
            <a:endParaRPr lang="en-US" sz="2800" dirty="0"/>
          </a:p>
        </p:txBody>
      </p:sp>
      <p:sp>
        <p:nvSpPr>
          <p:cNvPr id="2" name="Text Placeholder 1">
            <a:extLst>
              <a:ext uri="{FF2B5EF4-FFF2-40B4-BE49-F238E27FC236}">
                <a16:creationId xmlns:a16="http://schemas.microsoft.com/office/drawing/2014/main" id="{4B469215-900D-3B5D-0E91-FF0B5FF99CDD}"/>
              </a:ext>
            </a:extLst>
          </p:cNvPr>
          <p:cNvSpPr>
            <a:spLocks noGrp="1"/>
          </p:cNvSpPr>
          <p:nvPr>
            <p:ph type="body" sz="quarter" idx="13"/>
          </p:nvPr>
        </p:nvSpPr>
        <p:spPr/>
        <p:txBody>
          <a:bodyPr/>
          <a:lstStyle/>
          <a:p>
            <a:pPr marL="0" indent="0">
              <a:buNone/>
            </a:pPr>
            <a:r>
              <a:rPr lang="en-US" sz="1800" b="0" dirty="0"/>
              <a:t>Drying your hands with paper towels or clean hand towels after handwashing removes more germs than handwashing alone. </a:t>
            </a:r>
          </a:p>
          <a:p>
            <a:pPr marL="0" indent="0">
              <a:buNone/>
            </a:pPr>
            <a:endParaRPr lang="en-CA" sz="1400" b="1" dirty="0">
              <a:latin typeface="+mn-lt"/>
            </a:endParaRPr>
          </a:p>
          <a:p>
            <a:pPr marL="0" indent="0">
              <a:buNone/>
            </a:pPr>
            <a:r>
              <a:rPr lang="en-US" sz="1500" b="1" dirty="0">
                <a:latin typeface="+mn-lt"/>
              </a:rPr>
              <a:t>Answer</a:t>
            </a:r>
          </a:p>
          <a:p>
            <a:pPr marL="0" indent="0">
              <a:buNone/>
            </a:pPr>
            <a:r>
              <a:rPr lang="en-US" sz="1500" b="1" dirty="0">
                <a:latin typeface="+mn-lt"/>
              </a:rPr>
              <a:t>True: </a:t>
            </a:r>
            <a:r>
              <a:rPr lang="en-US" sz="1500" dirty="0">
                <a:latin typeface="+mn-lt"/>
              </a:rPr>
              <a:t>The friction of drying your hands on a paper towel or clean hand towel removes more germs than handwashing alone. Also, wet hands pick up more germs from surfaces than dry hands, so it is very important to dry your hands after handwashing. </a:t>
            </a:r>
          </a:p>
          <a:p>
            <a:pPr marL="0" indent="0">
              <a:buNone/>
            </a:pPr>
            <a:endParaRPr lang="en-US" sz="1500" b="0" dirty="0"/>
          </a:p>
          <a:p>
            <a:pPr marL="0" indent="0"/>
            <a:endParaRPr lang="en-CA" dirty="0"/>
          </a:p>
        </p:txBody>
      </p:sp>
      <p:sp>
        <p:nvSpPr>
          <p:cNvPr id="4" name="Slide Number Placeholder 3"/>
          <p:cNvSpPr>
            <a:spLocks noGrp="1"/>
          </p:cNvSpPr>
          <p:nvPr>
            <p:ph type="sldNum" sz="quarter" idx="12"/>
          </p:nvPr>
        </p:nvSpPr>
        <p:spPr/>
        <p:txBody>
          <a:bodyPr/>
          <a:lstStyle/>
          <a:p>
            <a:fld id="{B43408B3-A07F-4A0F-8CA0-A4BAC4BF6D14}" type="slidenum">
              <a:rPr lang="en-CA" smtClean="0"/>
              <a:pPr/>
              <a:t>6</a:t>
            </a:fld>
            <a:endParaRPr lang="en-CA"/>
          </a:p>
        </p:txBody>
      </p:sp>
      <p:sp>
        <p:nvSpPr>
          <p:cNvPr id="8" name="TextBox 7">
            <a:extLst>
              <a:ext uri="{FF2B5EF4-FFF2-40B4-BE49-F238E27FC236}">
                <a16:creationId xmlns:a16="http://schemas.microsoft.com/office/drawing/2014/main" id="{1E9EDB3B-3518-5CB6-DA09-7A420FD218FB}"/>
              </a:ext>
            </a:extLst>
          </p:cNvPr>
          <p:cNvSpPr txBox="1"/>
          <p:nvPr/>
        </p:nvSpPr>
        <p:spPr>
          <a:xfrm>
            <a:off x="5705663" y="1266464"/>
            <a:ext cx="3142849" cy="461635"/>
          </a:xfrm>
          <a:prstGeom prst="rect">
            <a:avLst/>
          </a:prstGeom>
          <a:noFill/>
          <a:ln>
            <a:noFill/>
          </a:ln>
        </p:spPr>
        <p:txBody>
          <a:bodyPr spcFirstLastPara="1" wrap="square" lIns="91425" tIns="91425" rIns="91425" bIns="91425" rtlCol="0" anchor="t" anchorCtr="0">
            <a:spAutoFit/>
          </a:bodyPr>
          <a:lstStyle/>
          <a:p>
            <a:r>
              <a:rPr lang="en-CA" sz="1800" b="0" dirty="0">
                <a:solidFill>
                  <a:schemeClr val="tx1">
                    <a:lumMod val="85000"/>
                    <a:lumOff val="15000"/>
                  </a:schemeClr>
                </a:solidFill>
                <a:latin typeface="+mn-lt"/>
              </a:rPr>
              <a:t>Thumbs up for TRUE</a:t>
            </a:r>
            <a:endParaRPr lang="en-US" sz="1800" b="0" dirty="0">
              <a:solidFill>
                <a:schemeClr val="tx1">
                  <a:lumMod val="85000"/>
                  <a:lumOff val="15000"/>
                </a:schemeClr>
              </a:solidFill>
              <a:latin typeface="+mn-lt"/>
            </a:endParaRPr>
          </a:p>
        </p:txBody>
      </p:sp>
      <p:sp>
        <p:nvSpPr>
          <p:cNvPr id="11" name="TextBox 10">
            <a:extLst>
              <a:ext uri="{FF2B5EF4-FFF2-40B4-BE49-F238E27FC236}">
                <a16:creationId xmlns:a16="http://schemas.microsoft.com/office/drawing/2014/main" id="{0B00E4B2-6565-2512-2B05-F40E50149E20}"/>
              </a:ext>
            </a:extLst>
          </p:cNvPr>
          <p:cNvSpPr txBox="1"/>
          <p:nvPr/>
        </p:nvSpPr>
        <p:spPr>
          <a:xfrm>
            <a:off x="5705663" y="1961514"/>
            <a:ext cx="3142849" cy="461635"/>
          </a:xfrm>
          <a:prstGeom prst="rect">
            <a:avLst/>
          </a:prstGeom>
          <a:noFill/>
          <a:ln>
            <a:noFill/>
          </a:ln>
        </p:spPr>
        <p:txBody>
          <a:bodyPr spcFirstLastPara="1" wrap="square" lIns="91425" tIns="91425" rIns="91425" bIns="91425" rtlCol="0" anchor="t" anchorCtr="0">
            <a:spAutoFit/>
          </a:bodyPr>
          <a:lstStyle/>
          <a:p>
            <a:r>
              <a:rPr lang="en-CA" sz="1800" b="0" dirty="0">
                <a:solidFill>
                  <a:schemeClr val="tx1">
                    <a:lumMod val="85000"/>
                    <a:lumOff val="15000"/>
                  </a:schemeClr>
                </a:solidFill>
                <a:latin typeface="+mn-lt"/>
              </a:rPr>
              <a:t>Thumbs down for FALSE</a:t>
            </a:r>
            <a:endParaRPr lang="en-US" sz="1800" b="0" dirty="0">
              <a:solidFill>
                <a:schemeClr val="tx1">
                  <a:lumMod val="85000"/>
                  <a:lumOff val="15000"/>
                </a:schemeClr>
              </a:solidFill>
              <a:latin typeface="+mn-lt"/>
            </a:endParaRPr>
          </a:p>
        </p:txBody>
      </p:sp>
      <p:pic>
        <p:nvPicPr>
          <p:cNvPr id="15" name="Picture 14">
            <a:extLst>
              <a:ext uri="{FF2B5EF4-FFF2-40B4-BE49-F238E27FC236}">
                <a16:creationId xmlns:a16="http://schemas.microsoft.com/office/drawing/2014/main" id="{47DEECA2-2D5A-52CE-6464-4DF600CD4011}"/>
              </a:ext>
            </a:extLst>
          </p:cNvPr>
          <p:cNvPicPr>
            <a:picLocks noChangeAspect="1"/>
          </p:cNvPicPr>
          <p:nvPr/>
        </p:nvPicPr>
        <p:blipFill>
          <a:blip r:embed="rId3"/>
          <a:stretch>
            <a:fillRect/>
          </a:stretch>
        </p:blipFill>
        <p:spPr>
          <a:xfrm rot="10800000">
            <a:off x="4912962" y="1905126"/>
            <a:ext cx="792701" cy="722921"/>
          </a:xfrm>
          <a:prstGeom prst="rect">
            <a:avLst/>
          </a:prstGeom>
        </p:spPr>
      </p:pic>
      <p:sp>
        <p:nvSpPr>
          <p:cNvPr id="12" name="Title 4">
            <a:extLst>
              <a:ext uri="{FF2B5EF4-FFF2-40B4-BE49-F238E27FC236}">
                <a16:creationId xmlns:a16="http://schemas.microsoft.com/office/drawing/2014/main" id="{43D64F76-03E4-4891-7F08-730967E00A65}"/>
              </a:ext>
            </a:extLst>
          </p:cNvPr>
          <p:cNvSpPr txBox="1">
            <a:spLocks/>
          </p:cNvSpPr>
          <p:nvPr/>
        </p:nvSpPr>
        <p:spPr>
          <a:xfrm>
            <a:off x="5004048" y="445823"/>
            <a:ext cx="3528764" cy="306443"/>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2600"/>
              <a:buFont typeface="Titillium Web"/>
              <a:buNone/>
              <a:defRPr sz="2800" b="1" i="0" u="none" strike="noStrike" cap="none">
                <a:solidFill>
                  <a:schemeClr val="tx1">
                    <a:lumMod val="85000"/>
                    <a:lumOff val="15000"/>
                  </a:schemeClr>
                </a:solidFill>
                <a:latin typeface="Roboto Condensed" panose="02000000000000000000" pitchFamily="2" charset="0"/>
                <a:ea typeface="Roboto Condensed" panose="02000000000000000000" pitchFamily="2" charset="0"/>
                <a:cs typeface="Roboto Condensed" panose="02000000000000000000" pitchFamily="2" charset="0"/>
                <a:sym typeface="Titillium Web"/>
              </a:defRPr>
            </a:lvl1pPr>
            <a:lvl2pPr marR="0" lvl="1"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2pPr>
            <a:lvl3pPr marR="0" lvl="2"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3pPr>
            <a:lvl4pPr marR="0" lvl="3"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4pPr>
            <a:lvl5pPr marR="0" lvl="4"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5pPr>
            <a:lvl6pPr marR="0" lvl="5"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6pPr>
            <a:lvl7pPr marR="0" lvl="6"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7pPr>
            <a:lvl8pPr marR="0" lvl="7"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8pPr>
            <a:lvl9pPr marR="0" lvl="8"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9pPr>
          </a:lstStyle>
          <a:p>
            <a:r>
              <a:rPr lang="en-CA" dirty="0"/>
              <a:t>True/False Questions</a:t>
            </a:r>
            <a:endParaRPr lang="en-US" dirty="0"/>
          </a:p>
        </p:txBody>
      </p:sp>
      <p:pic>
        <p:nvPicPr>
          <p:cNvPr id="13" name="Picture 3">
            <a:extLst>
              <a:ext uri="{FF2B5EF4-FFF2-40B4-BE49-F238E27FC236}">
                <a16:creationId xmlns:a16="http://schemas.microsoft.com/office/drawing/2014/main" id="{F4BB677F-7F47-6534-A2E2-614DB4ACE08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7020272" y="3329444"/>
            <a:ext cx="1509692" cy="1509692"/>
          </a:xfrm>
          <a:prstGeom prst="rect">
            <a:avLst/>
          </a:prstGeom>
          <a:noFill/>
          <a:ln w="9525">
            <a:noFill/>
            <a:miter lim="800000"/>
            <a:headEnd/>
            <a:tailEnd/>
          </a:ln>
        </p:spPr>
      </p:pic>
      <p:pic>
        <p:nvPicPr>
          <p:cNvPr id="3" name="Picture 2">
            <a:extLst>
              <a:ext uri="{FF2B5EF4-FFF2-40B4-BE49-F238E27FC236}">
                <a16:creationId xmlns:a16="http://schemas.microsoft.com/office/drawing/2014/main" id="{93F3F741-4A39-0198-9184-DF146B36235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73079" y="2423149"/>
            <a:ext cx="592124" cy="540000"/>
          </a:xfrm>
          <a:prstGeom prst="rect">
            <a:avLst/>
          </a:prstGeom>
        </p:spPr>
      </p:pic>
      <p:pic>
        <p:nvPicPr>
          <p:cNvPr id="7" name="Picture 6">
            <a:extLst>
              <a:ext uri="{FF2B5EF4-FFF2-40B4-BE49-F238E27FC236}">
                <a16:creationId xmlns:a16="http://schemas.microsoft.com/office/drawing/2014/main" id="{6E144BC9-6EA5-5527-CFDD-02AE651D5ACB}"/>
              </a:ext>
            </a:extLst>
          </p:cNvPr>
          <p:cNvPicPr>
            <a:picLocks noChangeAspect="1"/>
          </p:cNvPicPr>
          <p:nvPr/>
        </p:nvPicPr>
        <p:blipFill>
          <a:blip r:embed="rId3"/>
          <a:stretch>
            <a:fillRect/>
          </a:stretch>
        </p:blipFill>
        <p:spPr>
          <a:xfrm>
            <a:off x="4912962" y="1059582"/>
            <a:ext cx="792701" cy="722921"/>
          </a:xfrm>
          <a:prstGeom prst="rect">
            <a:avLst/>
          </a:prstGeom>
        </p:spPr>
      </p:pic>
    </p:spTree>
    <p:extLst>
      <p:ext uri="{BB962C8B-B14F-4D97-AF65-F5344CB8AC3E}">
        <p14:creationId xmlns:p14="http://schemas.microsoft.com/office/powerpoint/2010/main" val="4056257659"/>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z="2800" dirty="0"/>
              <a:t>Question 3</a:t>
            </a:r>
            <a:endParaRPr lang="en-US" sz="2800" dirty="0"/>
          </a:p>
        </p:txBody>
      </p:sp>
      <p:sp>
        <p:nvSpPr>
          <p:cNvPr id="2" name="Text Placeholder 1">
            <a:extLst>
              <a:ext uri="{FF2B5EF4-FFF2-40B4-BE49-F238E27FC236}">
                <a16:creationId xmlns:a16="http://schemas.microsoft.com/office/drawing/2014/main" id="{4B469215-900D-3B5D-0E91-FF0B5FF99CDD}"/>
              </a:ext>
            </a:extLst>
          </p:cNvPr>
          <p:cNvSpPr>
            <a:spLocks noGrp="1"/>
          </p:cNvSpPr>
          <p:nvPr>
            <p:ph type="body" sz="quarter" idx="13"/>
          </p:nvPr>
        </p:nvSpPr>
        <p:spPr/>
        <p:txBody>
          <a:bodyPr/>
          <a:lstStyle/>
          <a:p>
            <a:pPr marL="0" indent="0">
              <a:buNone/>
            </a:pPr>
            <a:r>
              <a:rPr lang="en-US" sz="1800" b="0" dirty="0"/>
              <a:t>Wash your hands twice a day and you will protect yourself from most illnesses. </a:t>
            </a:r>
          </a:p>
          <a:p>
            <a:endParaRPr lang="en-CA" dirty="0"/>
          </a:p>
        </p:txBody>
      </p:sp>
      <p:sp>
        <p:nvSpPr>
          <p:cNvPr id="4" name="Slide Number Placeholder 3"/>
          <p:cNvSpPr>
            <a:spLocks noGrp="1"/>
          </p:cNvSpPr>
          <p:nvPr>
            <p:ph type="sldNum" sz="quarter" idx="12"/>
          </p:nvPr>
        </p:nvSpPr>
        <p:spPr/>
        <p:txBody>
          <a:bodyPr/>
          <a:lstStyle/>
          <a:p>
            <a:fld id="{B43408B3-A07F-4A0F-8CA0-A4BAC4BF6D14}" type="slidenum">
              <a:rPr lang="en-CA" smtClean="0"/>
              <a:pPr/>
              <a:t>7</a:t>
            </a:fld>
            <a:endParaRPr lang="en-CA"/>
          </a:p>
        </p:txBody>
      </p:sp>
      <p:pic>
        <p:nvPicPr>
          <p:cNvPr id="3" name="Picture 2">
            <a:extLst>
              <a:ext uri="{FF2B5EF4-FFF2-40B4-BE49-F238E27FC236}">
                <a16:creationId xmlns:a16="http://schemas.microsoft.com/office/drawing/2014/main" id="{93F3F741-4A39-0198-9184-DF146B36235E}"/>
              </a:ext>
            </a:extLst>
          </p:cNvPr>
          <p:cNvPicPr>
            <a:picLocks noChangeAspect="1"/>
          </p:cNvPicPr>
          <p:nvPr/>
        </p:nvPicPr>
        <p:blipFill>
          <a:blip r:embed="rId3"/>
          <a:stretch>
            <a:fillRect/>
          </a:stretch>
        </p:blipFill>
        <p:spPr>
          <a:xfrm>
            <a:off x="4912962" y="1059582"/>
            <a:ext cx="792701" cy="722921"/>
          </a:xfrm>
          <a:prstGeom prst="rect">
            <a:avLst/>
          </a:prstGeom>
        </p:spPr>
      </p:pic>
      <p:sp>
        <p:nvSpPr>
          <p:cNvPr id="8" name="TextBox 7">
            <a:extLst>
              <a:ext uri="{FF2B5EF4-FFF2-40B4-BE49-F238E27FC236}">
                <a16:creationId xmlns:a16="http://schemas.microsoft.com/office/drawing/2014/main" id="{1E9EDB3B-3518-5CB6-DA09-7A420FD218FB}"/>
              </a:ext>
            </a:extLst>
          </p:cNvPr>
          <p:cNvSpPr txBox="1"/>
          <p:nvPr/>
        </p:nvSpPr>
        <p:spPr>
          <a:xfrm>
            <a:off x="5705663" y="1266464"/>
            <a:ext cx="3142849" cy="461635"/>
          </a:xfrm>
          <a:prstGeom prst="rect">
            <a:avLst/>
          </a:prstGeom>
          <a:noFill/>
          <a:ln>
            <a:noFill/>
          </a:ln>
        </p:spPr>
        <p:txBody>
          <a:bodyPr spcFirstLastPara="1" wrap="square" lIns="91425" tIns="91425" rIns="91425" bIns="91425" rtlCol="0" anchor="t" anchorCtr="0">
            <a:spAutoFit/>
          </a:bodyPr>
          <a:lstStyle/>
          <a:p>
            <a:r>
              <a:rPr lang="en-CA" sz="1800" b="0" dirty="0">
                <a:latin typeface="+mn-lt"/>
              </a:rPr>
              <a:t>Thumbs up for TRUE</a:t>
            </a:r>
            <a:endParaRPr lang="en-US" sz="1800" b="0" dirty="0">
              <a:latin typeface="+mn-lt"/>
            </a:endParaRPr>
          </a:p>
        </p:txBody>
      </p:sp>
      <p:sp>
        <p:nvSpPr>
          <p:cNvPr id="11" name="TextBox 10">
            <a:extLst>
              <a:ext uri="{FF2B5EF4-FFF2-40B4-BE49-F238E27FC236}">
                <a16:creationId xmlns:a16="http://schemas.microsoft.com/office/drawing/2014/main" id="{0B00E4B2-6565-2512-2B05-F40E50149E20}"/>
              </a:ext>
            </a:extLst>
          </p:cNvPr>
          <p:cNvSpPr txBox="1"/>
          <p:nvPr/>
        </p:nvSpPr>
        <p:spPr>
          <a:xfrm>
            <a:off x="5705663" y="1961514"/>
            <a:ext cx="3142849" cy="461635"/>
          </a:xfrm>
          <a:prstGeom prst="rect">
            <a:avLst/>
          </a:prstGeom>
          <a:noFill/>
          <a:ln>
            <a:noFill/>
          </a:ln>
        </p:spPr>
        <p:txBody>
          <a:bodyPr spcFirstLastPara="1" wrap="square" lIns="91425" tIns="91425" rIns="91425" bIns="91425" rtlCol="0" anchor="t" anchorCtr="0">
            <a:spAutoFit/>
          </a:bodyPr>
          <a:lstStyle/>
          <a:p>
            <a:r>
              <a:rPr lang="en-CA" sz="1800" b="0" dirty="0">
                <a:latin typeface="+mn-lt"/>
              </a:rPr>
              <a:t>Thumbs down for FALSE</a:t>
            </a:r>
            <a:endParaRPr lang="en-US" sz="1800" b="0" dirty="0">
              <a:latin typeface="+mn-lt"/>
            </a:endParaRPr>
          </a:p>
        </p:txBody>
      </p:sp>
      <p:pic>
        <p:nvPicPr>
          <p:cNvPr id="15" name="Picture 14">
            <a:extLst>
              <a:ext uri="{FF2B5EF4-FFF2-40B4-BE49-F238E27FC236}">
                <a16:creationId xmlns:a16="http://schemas.microsoft.com/office/drawing/2014/main" id="{47DEECA2-2D5A-52CE-6464-4DF600CD4011}"/>
              </a:ext>
            </a:extLst>
          </p:cNvPr>
          <p:cNvPicPr>
            <a:picLocks noChangeAspect="1"/>
          </p:cNvPicPr>
          <p:nvPr/>
        </p:nvPicPr>
        <p:blipFill>
          <a:blip r:embed="rId3"/>
          <a:stretch>
            <a:fillRect/>
          </a:stretch>
        </p:blipFill>
        <p:spPr>
          <a:xfrm rot="10800000">
            <a:off x="4912962" y="1905126"/>
            <a:ext cx="792701" cy="722921"/>
          </a:xfrm>
          <a:prstGeom prst="rect">
            <a:avLst/>
          </a:prstGeom>
        </p:spPr>
      </p:pic>
      <p:sp>
        <p:nvSpPr>
          <p:cNvPr id="12" name="Title 4">
            <a:extLst>
              <a:ext uri="{FF2B5EF4-FFF2-40B4-BE49-F238E27FC236}">
                <a16:creationId xmlns:a16="http://schemas.microsoft.com/office/drawing/2014/main" id="{43D64F76-03E4-4891-7F08-730967E00A65}"/>
              </a:ext>
            </a:extLst>
          </p:cNvPr>
          <p:cNvSpPr txBox="1">
            <a:spLocks/>
          </p:cNvSpPr>
          <p:nvPr/>
        </p:nvSpPr>
        <p:spPr>
          <a:xfrm>
            <a:off x="5004048" y="445823"/>
            <a:ext cx="3528764" cy="306443"/>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2600"/>
              <a:buFont typeface="Titillium Web"/>
              <a:buNone/>
              <a:defRPr sz="2800" b="1" i="0" u="none" strike="noStrike" cap="none">
                <a:solidFill>
                  <a:schemeClr val="tx1">
                    <a:lumMod val="85000"/>
                    <a:lumOff val="15000"/>
                  </a:schemeClr>
                </a:solidFill>
                <a:latin typeface="Roboto Condensed" panose="02000000000000000000" pitchFamily="2" charset="0"/>
                <a:ea typeface="Roboto Condensed" panose="02000000000000000000" pitchFamily="2" charset="0"/>
                <a:cs typeface="Roboto Condensed" panose="02000000000000000000" pitchFamily="2" charset="0"/>
                <a:sym typeface="Titillium Web"/>
              </a:defRPr>
            </a:lvl1pPr>
            <a:lvl2pPr marR="0" lvl="1"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2pPr>
            <a:lvl3pPr marR="0" lvl="2"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3pPr>
            <a:lvl4pPr marR="0" lvl="3"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4pPr>
            <a:lvl5pPr marR="0" lvl="4"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5pPr>
            <a:lvl6pPr marR="0" lvl="5"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6pPr>
            <a:lvl7pPr marR="0" lvl="6"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7pPr>
            <a:lvl8pPr marR="0" lvl="7"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8pPr>
            <a:lvl9pPr marR="0" lvl="8"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9pPr>
          </a:lstStyle>
          <a:p>
            <a:r>
              <a:rPr lang="en-CA" dirty="0"/>
              <a:t>True/False Questions</a:t>
            </a:r>
            <a:endParaRPr lang="en-US" dirty="0"/>
          </a:p>
        </p:txBody>
      </p:sp>
      <p:pic>
        <p:nvPicPr>
          <p:cNvPr id="13" name="Picture 3">
            <a:extLst>
              <a:ext uri="{FF2B5EF4-FFF2-40B4-BE49-F238E27FC236}">
                <a16:creationId xmlns:a16="http://schemas.microsoft.com/office/drawing/2014/main" id="{F4BB677F-7F47-6534-A2E2-614DB4ACE08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7020272" y="3329444"/>
            <a:ext cx="1509692" cy="1509692"/>
          </a:xfrm>
          <a:prstGeom prst="rect">
            <a:avLst/>
          </a:prstGeom>
          <a:noFill/>
          <a:ln w="9525">
            <a:noFill/>
            <a:miter lim="800000"/>
            <a:headEnd/>
            <a:tailEnd/>
          </a:ln>
        </p:spPr>
      </p:pic>
    </p:spTree>
    <p:extLst>
      <p:ext uri="{BB962C8B-B14F-4D97-AF65-F5344CB8AC3E}">
        <p14:creationId xmlns:p14="http://schemas.microsoft.com/office/powerpoint/2010/main" val="1527680271"/>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z="2800" dirty="0"/>
              <a:t>Question 3</a:t>
            </a:r>
            <a:endParaRPr lang="en-US" sz="2800" dirty="0"/>
          </a:p>
        </p:txBody>
      </p:sp>
      <p:sp>
        <p:nvSpPr>
          <p:cNvPr id="2" name="Text Placeholder 1">
            <a:extLst>
              <a:ext uri="{FF2B5EF4-FFF2-40B4-BE49-F238E27FC236}">
                <a16:creationId xmlns:a16="http://schemas.microsoft.com/office/drawing/2014/main" id="{4B469215-900D-3B5D-0E91-FF0B5FF99CDD}"/>
              </a:ext>
            </a:extLst>
          </p:cNvPr>
          <p:cNvSpPr>
            <a:spLocks noGrp="1"/>
          </p:cNvSpPr>
          <p:nvPr>
            <p:ph type="body" sz="quarter" idx="13"/>
          </p:nvPr>
        </p:nvSpPr>
        <p:spPr/>
        <p:txBody>
          <a:bodyPr/>
          <a:lstStyle/>
          <a:p>
            <a:pPr marL="0" indent="0">
              <a:buNone/>
            </a:pPr>
            <a:r>
              <a:rPr lang="en-US" sz="1800" b="0" dirty="0"/>
              <a:t>Wash your hands twice a day and you will protect yourself from most illnesses. </a:t>
            </a:r>
          </a:p>
          <a:p>
            <a:pPr marL="0" indent="0">
              <a:buNone/>
            </a:pPr>
            <a:endParaRPr lang="en-CA" sz="1400" b="1" dirty="0">
              <a:latin typeface="+mn-lt"/>
            </a:endParaRPr>
          </a:p>
          <a:p>
            <a:pPr marL="0" indent="0">
              <a:buNone/>
            </a:pPr>
            <a:r>
              <a:rPr lang="en-US" sz="1500" b="1" dirty="0">
                <a:latin typeface="+mn-lt"/>
              </a:rPr>
              <a:t>Answer</a:t>
            </a:r>
          </a:p>
          <a:p>
            <a:pPr marL="0" indent="0">
              <a:buNone/>
            </a:pPr>
            <a:r>
              <a:rPr lang="en-US" sz="1400" b="1" dirty="0">
                <a:latin typeface="+mn-lt"/>
              </a:rPr>
              <a:t>False: </a:t>
            </a:r>
            <a:r>
              <a:rPr lang="en-US" sz="1400" dirty="0">
                <a:latin typeface="+mn-lt"/>
              </a:rPr>
              <a:t>You should wash your hands many times a day to protect yourself from illness and stop illnesses from spreading. There are four main times for handwashing – before you eat, after you use the washroom, when you come home from being out, and after possible contamination (sneezing, wiping nose, contact with a high-touch surface, </a:t>
            </a:r>
            <a:r>
              <a:rPr lang="en-US" sz="1400" dirty="0" err="1">
                <a:latin typeface="+mn-lt"/>
              </a:rPr>
              <a:t>etc</a:t>
            </a:r>
            <a:r>
              <a:rPr lang="en-US" sz="1400" dirty="0">
                <a:latin typeface="+mn-lt"/>
              </a:rPr>
              <a:t>). </a:t>
            </a:r>
          </a:p>
          <a:p>
            <a:pPr marL="0" indent="0">
              <a:buNone/>
            </a:pPr>
            <a:endParaRPr lang="en-US" sz="1500" b="0" dirty="0"/>
          </a:p>
          <a:p>
            <a:pPr marL="0" indent="0"/>
            <a:endParaRPr lang="en-CA" dirty="0"/>
          </a:p>
        </p:txBody>
      </p:sp>
      <p:sp>
        <p:nvSpPr>
          <p:cNvPr id="4" name="Slide Number Placeholder 3"/>
          <p:cNvSpPr>
            <a:spLocks noGrp="1"/>
          </p:cNvSpPr>
          <p:nvPr>
            <p:ph type="sldNum" sz="quarter" idx="12"/>
          </p:nvPr>
        </p:nvSpPr>
        <p:spPr/>
        <p:txBody>
          <a:bodyPr/>
          <a:lstStyle/>
          <a:p>
            <a:fld id="{B43408B3-A07F-4A0F-8CA0-A4BAC4BF6D14}" type="slidenum">
              <a:rPr lang="en-CA" smtClean="0"/>
              <a:pPr/>
              <a:t>8</a:t>
            </a:fld>
            <a:endParaRPr lang="en-CA"/>
          </a:p>
        </p:txBody>
      </p:sp>
      <p:sp>
        <p:nvSpPr>
          <p:cNvPr id="8" name="TextBox 7">
            <a:extLst>
              <a:ext uri="{FF2B5EF4-FFF2-40B4-BE49-F238E27FC236}">
                <a16:creationId xmlns:a16="http://schemas.microsoft.com/office/drawing/2014/main" id="{1E9EDB3B-3518-5CB6-DA09-7A420FD218FB}"/>
              </a:ext>
            </a:extLst>
          </p:cNvPr>
          <p:cNvSpPr txBox="1"/>
          <p:nvPr/>
        </p:nvSpPr>
        <p:spPr>
          <a:xfrm>
            <a:off x="5705663" y="1266464"/>
            <a:ext cx="3142849" cy="461635"/>
          </a:xfrm>
          <a:prstGeom prst="rect">
            <a:avLst/>
          </a:prstGeom>
          <a:noFill/>
          <a:ln>
            <a:noFill/>
          </a:ln>
        </p:spPr>
        <p:txBody>
          <a:bodyPr spcFirstLastPara="1" wrap="square" lIns="91425" tIns="91425" rIns="91425" bIns="91425" rtlCol="0" anchor="t" anchorCtr="0">
            <a:spAutoFit/>
          </a:bodyPr>
          <a:lstStyle/>
          <a:p>
            <a:r>
              <a:rPr lang="en-CA" sz="1800" b="0" dirty="0">
                <a:solidFill>
                  <a:schemeClr val="tx1">
                    <a:lumMod val="85000"/>
                    <a:lumOff val="15000"/>
                  </a:schemeClr>
                </a:solidFill>
                <a:latin typeface="+mn-lt"/>
              </a:rPr>
              <a:t>Thumbs up for TRUE</a:t>
            </a:r>
            <a:endParaRPr lang="en-US" sz="1800" b="0" dirty="0">
              <a:solidFill>
                <a:schemeClr val="tx1">
                  <a:lumMod val="85000"/>
                  <a:lumOff val="15000"/>
                </a:schemeClr>
              </a:solidFill>
              <a:latin typeface="+mn-lt"/>
            </a:endParaRPr>
          </a:p>
        </p:txBody>
      </p:sp>
      <p:sp>
        <p:nvSpPr>
          <p:cNvPr id="11" name="TextBox 10">
            <a:extLst>
              <a:ext uri="{FF2B5EF4-FFF2-40B4-BE49-F238E27FC236}">
                <a16:creationId xmlns:a16="http://schemas.microsoft.com/office/drawing/2014/main" id="{0B00E4B2-6565-2512-2B05-F40E50149E20}"/>
              </a:ext>
            </a:extLst>
          </p:cNvPr>
          <p:cNvSpPr txBox="1"/>
          <p:nvPr/>
        </p:nvSpPr>
        <p:spPr>
          <a:xfrm>
            <a:off x="5705663" y="1961514"/>
            <a:ext cx="3142849" cy="461635"/>
          </a:xfrm>
          <a:prstGeom prst="rect">
            <a:avLst/>
          </a:prstGeom>
          <a:noFill/>
          <a:ln>
            <a:noFill/>
          </a:ln>
        </p:spPr>
        <p:txBody>
          <a:bodyPr spcFirstLastPara="1" wrap="square" lIns="91425" tIns="91425" rIns="91425" bIns="91425" rtlCol="0" anchor="t" anchorCtr="0">
            <a:spAutoFit/>
          </a:bodyPr>
          <a:lstStyle/>
          <a:p>
            <a:r>
              <a:rPr lang="en-CA" sz="1800" b="0" dirty="0">
                <a:solidFill>
                  <a:schemeClr val="tx1">
                    <a:lumMod val="85000"/>
                    <a:lumOff val="15000"/>
                  </a:schemeClr>
                </a:solidFill>
                <a:latin typeface="+mn-lt"/>
              </a:rPr>
              <a:t>Thumbs down for FALSE</a:t>
            </a:r>
            <a:endParaRPr lang="en-US" sz="1800" b="0" dirty="0">
              <a:solidFill>
                <a:schemeClr val="tx1">
                  <a:lumMod val="85000"/>
                  <a:lumOff val="15000"/>
                </a:schemeClr>
              </a:solidFill>
              <a:latin typeface="+mn-lt"/>
            </a:endParaRPr>
          </a:p>
        </p:txBody>
      </p:sp>
      <p:pic>
        <p:nvPicPr>
          <p:cNvPr id="15" name="Picture 14">
            <a:extLst>
              <a:ext uri="{FF2B5EF4-FFF2-40B4-BE49-F238E27FC236}">
                <a16:creationId xmlns:a16="http://schemas.microsoft.com/office/drawing/2014/main" id="{47DEECA2-2D5A-52CE-6464-4DF600CD4011}"/>
              </a:ext>
            </a:extLst>
          </p:cNvPr>
          <p:cNvPicPr>
            <a:picLocks noChangeAspect="1"/>
          </p:cNvPicPr>
          <p:nvPr/>
        </p:nvPicPr>
        <p:blipFill>
          <a:blip r:embed="rId3"/>
          <a:stretch>
            <a:fillRect/>
          </a:stretch>
        </p:blipFill>
        <p:spPr>
          <a:xfrm rot="10800000">
            <a:off x="4912962" y="1905126"/>
            <a:ext cx="792701" cy="722921"/>
          </a:xfrm>
          <a:prstGeom prst="rect">
            <a:avLst/>
          </a:prstGeom>
        </p:spPr>
      </p:pic>
      <p:sp>
        <p:nvSpPr>
          <p:cNvPr id="12" name="Title 4">
            <a:extLst>
              <a:ext uri="{FF2B5EF4-FFF2-40B4-BE49-F238E27FC236}">
                <a16:creationId xmlns:a16="http://schemas.microsoft.com/office/drawing/2014/main" id="{43D64F76-03E4-4891-7F08-730967E00A65}"/>
              </a:ext>
            </a:extLst>
          </p:cNvPr>
          <p:cNvSpPr txBox="1">
            <a:spLocks/>
          </p:cNvSpPr>
          <p:nvPr/>
        </p:nvSpPr>
        <p:spPr>
          <a:xfrm>
            <a:off x="5004048" y="445823"/>
            <a:ext cx="3528764" cy="306443"/>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2600"/>
              <a:buFont typeface="Titillium Web"/>
              <a:buNone/>
              <a:defRPr sz="2800" b="1" i="0" u="none" strike="noStrike" cap="none">
                <a:solidFill>
                  <a:schemeClr val="tx1">
                    <a:lumMod val="85000"/>
                    <a:lumOff val="15000"/>
                  </a:schemeClr>
                </a:solidFill>
                <a:latin typeface="Roboto Condensed" panose="02000000000000000000" pitchFamily="2" charset="0"/>
                <a:ea typeface="Roboto Condensed" panose="02000000000000000000" pitchFamily="2" charset="0"/>
                <a:cs typeface="Roboto Condensed" panose="02000000000000000000" pitchFamily="2" charset="0"/>
                <a:sym typeface="Titillium Web"/>
              </a:defRPr>
            </a:lvl1pPr>
            <a:lvl2pPr marR="0" lvl="1"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2pPr>
            <a:lvl3pPr marR="0" lvl="2"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3pPr>
            <a:lvl4pPr marR="0" lvl="3"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4pPr>
            <a:lvl5pPr marR="0" lvl="4"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5pPr>
            <a:lvl6pPr marR="0" lvl="5"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6pPr>
            <a:lvl7pPr marR="0" lvl="6"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7pPr>
            <a:lvl8pPr marR="0" lvl="7"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8pPr>
            <a:lvl9pPr marR="0" lvl="8"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9pPr>
          </a:lstStyle>
          <a:p>
            <a:r>
              <a:rPr lang="en-CA" dirty="0"/>
              <a:t>True/False Questions</a:t>
            </a:r>
            <a:endParaRPr lang="en-US" dirty="0"/>
          </a:p>
        </p:txBody>
      </p:sp>
      <p:pic>
        <p:nvPicPr>
          <p:cNvPr id="13" name="Picture 3">
            <a:extLst>
              <a:ext uri="{FF2B5EF4-FFF2-40B4-BE49-F238E27FC236}">
                <a16:creationId xmlns:a16="http://schemas.microsoft.com/office/drawing/2014/main" id="{F4BB677F-7F47-6534-A2E2-614DB4ACE08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7020272" y="3329444"/>
            <a:ext cx="1509692" cy="1509692"/>
          </a:xfrm>
          <a:prstGeom prst="rect">
            <a:avLst/>
          </a:prstGeom>
          <a:noFill/>
          <a:ln w="9525">
            <a:noFill/>
            <a:miter lim="800000"/>
            <a:headEnd/>
            <a:tailEnd/>
          </a:ln>
        </p:spPr>
      </p:pic>
      <p:pic>
        <p:nvPicPr>
          <p:cNvPr id="7" name="Picture 6">
            <a:extLst>
              <a:ext uri="{FF2B5EF4-FFF2-40B4-BE49-F238E27FC236}">
                <a16:creationId xmlns:a16="http://schemas.microsoft.com/office/drawing/2014/main" id="{6E144BC9-6EA5-5527-CFDD-02AE651D5ACB}"/>
              </a:ext>
            </a:extLst>
          </p:cNvPr>
          <p:cNvPicPr>
            <a:picLocks noChangeAspect="1"/>
          </p:cNvPicPr>
          <p:nvPr/>
        </p:nvPicPr>
        <p:blipFill>
          <a:blip r:embed="rId3"/>
          <a:stretch>
            <a:fillRect/>
          </a:stretch>
        </p:blipFill>
        <p:spPr>
          <a:xfrm>
            <a:off x="4912962" y="1059582"/>
            <a:ext cx="792701" cy="722921"/>
          </a:xfrm>
          <a:prstGeom prst="rect">
            <a:avLst/>
          </a:prstGeom>
        </p:spPr>
      </p:pic>
      <p:pic>
        <p:nvPicPr>
          <p:cNvPr id="6" name="Picture 5">
            <a:extLst>
              <a:ext uri="{FF2B5EF4-FFF2-40B4-BE49-F238E27FC236}">
                <a16:creationId xmlns:a16="http://schemas.microsoft.com/office/drawing/2014/main" id="{4C513B50-4854-9E38-F4BD-B304962FB83E}"/>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0800000">
            <a:off x="1475023" y="2105530"/>
            <a:ext cx="590180" cy="538228"/>
          </a:xfrm>
          <a:prstGeom prst="rect">
            <a:avLst/>
          </a:prstGeom>
        </p:spPr>
      </p:pic>
    </p:spTree>
    <p:extLst>
      <p:ext uri="{BB962C8B-B14F-4D97-AF65-F5344CB8AC3E}">
        <p14:creationId xmlns:p14="http://schemas.microsoft.com/office/powerpoint/2010/main" val="3623663345"/>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z="2800" dirty="0"/>
              <a:t>Question 4</a:t>
            </a:r>
            <a:endParaRPr lang="en-US" sz="2800" dirty="0"/>
          </a:p>
        </p:txBody>
      </p:sp>
      <p:sp>
        <p:nvSpPr>
          <p:cNvPr id="2" name="Text Placeholder 1">
            <a:extLst>
              <a:ext uri="{FF2B5EF4-FFF2-40B4-BE49-F238E27FC236}">
                <a16:creationId xmlns:a16="http://schemas.microsoft.com/office/drawing/2014/main" id="{4B469215-900D-3B5D-0E91-FF0B5FF99CDD}"/>
              </a:ext>
            </a:extLst>
          </p:cNvPr>
          <p:cNvSpPr>
            <a:spLocks noGrp="1"/>
          </p:cNvSpPr>
          <p:nvPr>
            <p:ph type="body" sz="quarter" idx="13"/>
          </p:nvPr>
        </p:nvSpPr>
        <p:spPr/>
        <p:txBody>
          <a:bodyPr/>
          <a:lstStyle/>
          <a:p>
            <a:pPr marL="0" indent="0">
              <a:buNone/>
            </a:pPr>
            <a:r>
              <a:rPr lang="en-US" sz="1800" b="0" dirty="0"/>
              <a:t>Alcohol based hand rub (hand sanitizer) is a good alternative when soap and water aren’t available or are difficult to use. </a:t>
            </a:r>
          </a:p>
          <a:p>
            <a:endParaRPr lang="en-CA" dirty="0"/>
          </a:p>
        </p:txBody>
      </p:sp>
      <p:sp>
        <p:nvSpPr>
          <p:cNvPr id="4" name="Slide Number Placeholder 3"/>
          <p:cNvSpPr>
            <a:spLocks noGrp="1"/>
          </p:cNvSpPr>
          <p:nvPr>
            <p:ph type="sldNum" sz="quarter" idx="12"/>
          </p:nvPr>
        </p:nvSpPr>
        <p:spPr/>
        <p:txBody>
          <a:bodyPr/>
          <a:lstStyle/>
          <a:p>
            <a:fld id="{B43408B3-A07F-4A0F-8CA0-A4BAC4BF6D14}" type="slidenum">
              <a:rPr lang="en-CA" smtClean="0"/>
              <a:pPr/>
              <a:t>9</a:t>
            </a:fld>
            <a:endParaRPr lang="en-CA"/>
          </a:p>
        </p:txBody>
      </p:sp>
      <p:pic>
        <p:nvPicPr>
          <p:cNvPr id="3" name="Picture 2">
            <a:extLst>
              <a:ext uri="{FF2B5EF4-FFF2-40B4-BE49-F238E27FC236}">
                <a16:creationId xmlns:a16="http://schemas.microsoft.com/office/drawing/2014/main" id="{93F3F741-4A39-0198-9184-DF146B36235E}"/>
              </a:ext>
            </a:extLst>
          </p:cNvPr>
          <p:cNvPicPr>
            <a:picLocks noChangeAspect="1"/>
          </p:cNvPicPr>
          <p:nvPr/>
        </p:nvPicPr>
        <p:blipFill>
          <a:blip r:embed="rId3"/>
          <a:stretch>
            <a:fillRect/>
          </a:stretch>
        </p:blipFill>
        <p:spPr>
          <a:xfrm>
            <a:off x="4912962" y="1059582"/>
            <a:ext cx="792701" cy="722921"/>
          </a:xfrm>
          <a:prstGeom prst="rect">
            <a:avLst/>
          </a:prstGeom>
        </p:spPr>
      </p:pic>
      <p:sp>
        <p:nvSpPr>
          <p:cNvPr id="8" name="TextBox 7">
            <a:extLst>
              <a:ext uri="{FF2B5EF4-FFF2-40B4-BE49-F238E27FC236}">
                <a16:creationId xmlns:a16="http://schemas.microsoft.com/office/drawing/2014/main" id="{1E9EDB3B-3518-5CB6-DA09-7A420FD218FB}"/>
              </a:ext>
            </a:extLst>
          </p:cNvPr>
          <p:cNvSpPr txBox="1"/>
          <p:nvPr/>
        </p:nvSpPr>
        <p:spPr>
          <a:xfrm>
            <a:off x="5705663" y="1266464"/>
            <a:ext cx="3142849" cy="461635"/>
          </a:xfrm>
          <a:prstGeom prst="rect">
            <a:avLst/>
          </a:prstGeom>
          <a:noFill/>
          <a:ln>
            <a:noFill/>
          </a:ln>
        </p:spPr>
        <p:txBody>
          <a:bodyPr spcFirstLastPara="1" wrap="square" lIns="91425" tIns="91425" rIns="91425" bIns="91425" rtlCol="0" anchor="t" anchorCtr="0">
            <a:spAutoFit/>
          </a:bodyPr>
          <a:lstStyle/>
          <a:p>
            <a:r>
              <a:rPr lang="en-CA" sz="1800" b="0" dirty="0">
                <a:latin typeface="+mn-lt"/>
              </a:rPr>
              <a:t>Thumbs up for TRUE</a:t>
            </a:r>
            <a:endParaRPr lang="en-US" sz="1800" b="0" dirty="0">
              <a:latin typeface="+mn-lt"/>
            </a:endParaRPr>
          </a:p>
        </p:txBody>
      </p:sp>
      <p:sp>
        <p:nvSpPr>
          <p:cNvPr id="11" name="TextBox 10">
            <a:extLst>
              <a:ext uri="{FF2B5EF4-FFF2-40B4-BE49-F238E27FC236}">
                <a16:creationId xmlns:a16="http://schemas.microsoft.com/office/drawing/2014/main" id="{0B00E4B2-6565-2512-2B05-F40E50149E20}"/>
              </a:ext>
            </a:extLst>
          </p:cNvPr>
          <p:cNvSpPr txBox="1"/>
          <p:nvPr/>
        </p:nvSpPr>
        <p:spPr>
          <a:xfrm>
            <a:off x="5705663" y="1961514"/>
            <a:ext cx="3142849" cy="461635"/>
          </a:xfrm>
          <a:prstGeom prst="rect">
            <a:avLst/>
          </a:prstGeom>
          <a:noFill/>
          <a:ln>
            <a:noFill/>
          </a:ln>
        </p:spPr>
        <p:txBody>
          <a:bodyPr spcFirstLastPara="1" wrap="square" lIns="91425" tIns="91425" rIns="91425" bIns="91425" rtlCol="0" anchor="t" anchorCtr="0">
            <a:spAutoFit/>
          </a:bodyPr>
          <a:lstStyle/>
          <a:p>
            <a:r>
              <a:rPr lang="en-CA" sz="1800" b="0" dirty="0">
                <a:latin typeface="+mn-lt"/>
              </a:rPr>
              <a:t>Thumbs down for FALSE</a:t>
            </a:r>
            <a:endParaRPr lang="en-US" sz="1800" b="0" dirty="0">
              <a:latin typeface="+mn-lt"/>
            </a:endParaRPr>
          </a:p>
        </p:txBody>
      </p:sp>
      <p:pic>
        <p:nvPicPr>
          <p:cNvPr id="15" name="Picture 14">
            <a:extLst>
              <a:ext uri="{FF2B5EF4-FFF2-40B4-BE49-F238E27FC236}">
                <a16:creationId xmlns:a16="http://schemas.microsoft.com/office/drawing/2014/main" id="{47DEECA2-2D5A-52CE-6464-4DF600CD4011}"/>
              </a:ext>
            </a:extLst>
          </p:cNvPr>
          <p:cNvPicPr>
            <a:picLocks noChangeAspect="1"/>
          </p:cNvPicPr>
          <p:nvPr/>
        </p:nvPicPr>
        <p:blipFill>
          <a:blip r:embed="rId3"/>
          <a:stretch>
            <a:fillRect/>
          </a:stretch>
        </p:blipFill>
        <p:spPr>
          <a:xfrm rot="10800000">
            <a:off x="4912962" y="1905126"/>
            <a:ext cx="792701" cy="722921"/>
          </a:xfrm>
          <a:prstGeom prst="rect">
            <a:avLst/>
          </a:prstGeom>
        </p:spPr>
      </p:pic>
      <p:sp>
        <p:nvSpPr>
          <p:cNvPr id="12" name="Title 4">
            <a:extLst>
              <a:ext uri="{FF2B5EF4-FFF2-40B4-BE49-F238E27FC236}">
                <a16:creationId xmlns:a16="http://schemas.microsoft.com/office/drawing/2014/main" id="{43D64F76-03E4-4891-7F08-730967E00A65}"/>
              </a:ext>
            </a:extLst>
          </p:cNvPr>
          <p:cNvSpPr txBox="1">
            <a:spLocks/>
          </p:cNvSpPr>
          <p:nvPr/>
        </p:nvSpPr>
        <p:spPr>
          <a:xfrm>
            <a:off x="5004048" y="445823"/>
            <a:ext cx="3528764" cy="306443"/>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2600"/>
              <a:buFont typeface="Titillium Web"/>
              <a:buNone/>
              <a:defRPr sz="2800" b="1" i="0" u="none" strike="noStrike" cap="none">
                <a:solidFill>
                  <a:schemeClr val="tx1">
                    <a:lumMod val="85000"/>
                    <a:lumOff val="15000"/>
                  </a:schemeClr>
                </a:solidFill>
                <a:latin typeface="Roboto Condensed" panose="02000000000000000000" pitchFamily="2" charset="0"/>
                <a:ea typeface="Roboto Condensed" panose="02000000000000000000" pitchFamily="2" charset="0"/>
                <a:cs typeface="Roboto Condensed" panose="02000000000000000000" pitchFamily="2" charset="0"/>
                <a:sym typeface="Titillium Web"/>
              </a:defRPr>
            </a:lvl1pPr>
            <a:lvl2pPr marR="0" lvl="1"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2pPr>
            <a:lvl3pPr marR="0" lvl="2"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3pPr>
            <a:lvl4pPr marR="0" lvl="3"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4pPr>
            <a:lvl5pPr marR="0" lvl="4"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5pPr>
            <a:lvl6pPr marR="0" lvl="5"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6pPr>
            <a:lvl7pPr marR="0" lvl="6"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7pPr>
            <a:lvl8pPr marR="0" lvl="7"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8pPr>
            <a:lvl9pPr marR="0" lvl="8"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9pPr>
          </a:lstStyle>
          <a:p>
            <a:r>
              <a:rPr lang="en-CA" dirty="0"/>
              <a:t>True/False Questions</a:t>
            </a:r>
            <a:endParaRPr lang="en-US" dirty="0"/>
          </a:p>
        </p:txBody>
      </p:sp>
      <p:pic>
        <p:nvPicPr>
          <p:cNvPr id="13" name="Picture 3">
            <a:extLst>
              <a:ext uri="{FF2B5EF4-FFF2-40B4-BE49-F238E27FC236}">
                <a16:creationId xmlns:a16="http://schemas.microsoft.com/office/drawing/2014/main" id="{F4BB677F-7F47-6534-A2E2-614DB4ACE08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7020272" y="3329444"/>
            <a:ext cx="1509692" cy="1509692"/>
          </a:xfrm>
          <a:prstGeom prst="rect">
            <a:avLst/>
          </a:prstGeom>
          <a:noFill/>
          <a:ln w="9525">
            <a:noFill/>
            <a:miter lim="800000"/>
            <a:headEnd/>
            <a:tailEnd/>
          </a:ln>
        </p:spPr>
      </p:pic>
    </p:spTree>
    <p:extLst>
      <p:ext uri="{BB962C8B-B14F-4D97-AF65-F5344CB8AC3E}">
        <p14:creationId xmlns:p14="http://schemas.microsoft.com/office/powerpoint/2010/main" val="218191854"/>
      </p:ext>
    </p:extLst>
  </p:cSld>
  <p:clrMapOvr>
    <a:masterClrMapping/>
  </p:clrMapOvr>
  <p:transition>
    <p:fade thruBlk="1"/>
  </p:transition>
</p:sld>
</file>

<file path=ppt/theme/theme1.xml><?xml version="1.0" encoding="utf-8"?>
<a:theme xmlns:a="http://schemas.openxmlformats.org/drawingml/2006/main" name="Fidele">
  <a:themeElements>
    <a:clrScheme name="AW">
      <a:dk1>
        <a:srgbClr val="000000"/>
      </a:dk1>
      <a:lt1>
        <a:srgbClr val="FFFFFF"/>
      </a:lt1>
      <a:dk2>
        <a:srgbClr val="666666"/>
      </a:dk2>
      <a:lt2>
        <a:srgbClr val="CCCCCC"/>
      </a:lt2>
      <a:accent1>
        <a:srgbClr val="17C0D1"/>
      </a:accent1>
      <a:accent2>
        <a:srgbClr val="EC008C"/>
      </a:accent2>
      <a:accent3>
        <a:srgbClr val="F7941E"/>
      </a:accent3>
      <a:accent4>
        <a:srgbClr val="0D4C87"/>
      </a:accent4>
      <a:accent5>
        <a:srgbClr val="330866"/>
      </a:accent5>
      <a:accent6>
        <a:srgbClr val="D1262A"/>
      </a:accent6>
      <a:hlink>
        <a:srgbClr val="0D4C87"/>
      </a:hlink>
      <a:folHlink>
        <a:srgbClr val="0D4C87"/>
      </a:folHlink>
    </a:clrScheme>
    <a:fontScheme name="AW">
      <a:majorFont>
        <a:latin typeface="Roboto Condense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0" cap="rnd" cmpd="sng">
          <a:solidFill>
            <a:schemeClr val="tx2">
              <a:lumMod val="90000"/>
            </a:schemeClr>
          </a:solidFill>
          <a:prstDash val="sysDot"/>
          <a:round/>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spcFirstLastPara="1" wrap="square" lIns="0" tIns="0" rIns="0" bIns="0" rtlCol="0" anchor="t" anchorCtr="0">
        <a:spAutoFit/>
      </a:bodyPr>
      <a:lstStyle>
        <a:defPPr>
          <a:lnSpc>
            <a:spcPct val="110000"/>
          </a:lnSpc>
          <a:defRPr b="0" dirty="0" smtClean="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defRPr>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Fidele</Template>
  <TotalTime>10880</TotalTime>
  <Words>1535</Words>
  <Application>Microsoft Office PowerPoint</Application>
  <PresentationFormat>On-screen Show (16:9)</PresentationFormat>
  <Paragraphs>172</Paragraphs>
  <Slides>24</Slides>
  <Notes>17</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Titillium Web</vt:lpstr>
      <vt:lpstr>Source Sans Pro</vt:lpstr>
      <vt:lpstr>Wingdings</vt:lpstr>
      <vt:lpstr>Source Sans Pro Black</vt:lpstr>
      <vt:lpstr>Roboto Condensed</vt:lpstr>
      <vt:lpstr>Open Sans</vt:lpstr>
      <vt:lpstr>Arial</vt:lpstr>
      <vt:lpstr>Calibri Light</vt:lpstr>
      <vt:lpstr>Fidele</vt:lpstr>
      <vt:lpstr>PowerPoint Presentation</vt:lpstr>
      <vt:lpstr>PowerPoint Presentation</vt:lpstr>
      <vt:lpstr>Question 1</vt:lpstr>
      <vt:lpstr>Question 1</vt:lpstr>
      <vt:lpstr>Question 2</vt:lpstr>
      <vt:lpstr>Question 2</vt:lpstr>
      <vt:lpstr>Question 3</vt:lpstr>
      <vt:lpstr>Question 3</vt:lpstr>
      <vt:lpstr>Question 4</vt:lpstr>
      <vt:lpstr>Question 4</vt:lpstr>
      <vt:lpstr>Question 5</vt:lpstr>
      <vt:lpstr>Question 5</vt:lpstr>
      <vt:lpstr>Hand Hygiene Review</vt:lpstr>
      <vt:lpstr>Hand Hygiene How</vt:lpstr>
      <vt:lpstr>Hand Hygiene How</vt:lpstr>
      <vt:lpstr>Hand Hygiene When</vt:lpstr>
      <vt:lpstr>Hand Hygiene Why</vt:lpstr>
      <vt:lpstr>Handwashing Activity</vt:lpstr>
      <vt:lpstr>Who remembers: When to do hand hygiene?</vt:lpstr>
      <vt:lpstr>Hand Hygiene When</vt:lpstr>
      <vt:lpstr>Who remembers: Why do we do hand hygiene?</vt:lpstr>
      <vt:lpstr>Hand Hygiene Why</vt:lpstr>
      <vt:lpstr>Who has questions?</vt:lpstr>
      <vt:lpstr>Thank you for participating!</vt:lpstr>
    </vt:vector>
  </TitlesOfParts>
  <Company>Health Shared Services 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Smith, Nick</dc:creator>
  <cp:lastModifiedBy>Smith, Nick [BCCDC]</cp:lastModifiedBy>
  <cp:revision>730</cp:revision>
  <cp:lastPrinted>2021-12-08T18:43:02Z</cp:lastPrinted>
  <dcterms:created xsi:type="dcterms:W3CDTF">2018-04-16T16:31:26Z</dcterms:created>
  <dcterms:modified xsi:type="dcterms:W3CDTF">2025-02-05T21:28:19Z</dcterms:modified>
</cp:coreProperties>
</file>