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3.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4.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5.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6.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7.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8.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29.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0.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1.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32.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33.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34.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35.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36.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37.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38.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39.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40.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41.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42.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43.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44.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45.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46.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47.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48.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49.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50.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51.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52.xml" ContentType="application/vnd.openxmlformats-officedocument.presentationml.notesSl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notesSlides/notesSlide53.xml" ContentType="application/vnd.openxmlformats-officedocument.presentationml.notesSl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86" r:id="rId1"/>
  </p:sldMasterIdLst>
  <p:notesMasterIdLst>
    <p:notesMasterId r:id="rId60"/>
  </p:notesMasterIdLst>
  <p:sldIdLst>
    <p:sldId id="405" r:id="rId2"/>
    <p:sldId id="259" r:id="rId3"/>
    <p:sldId id="263" r:id="rId4"/>
    <p:sldId id="382" r:id="rId5"/>
    <p:sldId id="383" r:id="rId6"/>
    <p:sldId id="264" r:id="rId7"/>
    <p:sldId id="267" r:id="rId8"/>
    <p:sldId id="258" r:id="rId9"/>
    <p:sldId id="297" r:id="rId10"/>
    <p:sldId id="261" r:id="rId11"/>
    <p:sldId id="265" r:id="rId12"/>
    <p:sldId id="387" r:id="rId13"/>
    <p:sldId id="388" r:id="rId14"/>
    <p:sldId id="389" r:id="rId15"/>
    <p:sldId id="390" r:id="rId16"/>
    <p:sldId id="266" r:id="rId17"/>
    <p:sldId id="276" r:id="rId18"/>
    <p:sldId id="391" r:id="rId19"/>
    <p:sldId id="392" r:id="rId20"/>
    <p:sldId id="273" r:id="rId21"/>
    <p:sldId id="262" r:id="rId22"/>
    <p:sldId id="257" r:id="rId23"/>
    <p:sldId id="393" r:id="rId24"/>
    <p:sldId id="282" r:id="rId25"/>
    <p:sldId id="385" r:id="rId26"/>
    <p:sldId id="305" r:id="rId27"/>
    <p:sldId id="269" r:id="rId28"/>
    <p:sldId id="260" r:id="rId29"/>
    <p:sldId id="281" r:id="rId30"/>
    <p:sldId id="394" r:id="rId31"/>
    <p:sldId id="288" r:id="rId32"/>
    <p:sldId id="289" r:id="rId33"/>
    <p:sldId id="286" r:id="rId34"/>
    <p:sldId id="290" r:id="rId35"/>
    <p:sldId id="380" r:id="rId36"/>
    <p:sldId id="406" r:id="rId37"/>
    <p:sldId id="381" r:id="rId38"/>
    <p:sldId id="407" r:id="rId39"/>
    <p:sldId id="372" r:id="rId40"/>
    <p:sldId id="408" r:id="rId41"/>
    <p:sldId id="373" r:id="rId42"/>
    <p:sldId id="409" r:id="rId43"/>
    <p:sldId id="377" r:id="rId44"/>
    <p:sldId id="395" r:id="rId45"/>
    <p:sldId id="293" r:id="rId46"/>
    <p:sldId id="399" r:id="rId47"/>
    <p:sldId id="396" r:id="rId48"/>
    <p:sldId id="397" r:id="rId49"/>
    <p:sldId id="295" r:id="rId50"/>
    <p:sldId id="401" r:id="rId51"/>
    <p:sldId id="400" r:id="rId52"/>
    <p:sldId id="402" r:id="rId53"/>
    <p:sldId id="306" r:id="rId54"/>
    <p:sldId id="404" r:id="rId55"/>
    <p:sldId id="280" r:id="rId56"/>
    <p:sldId id="307" r:id="rId57"/>
    <p:sldId id="384" r:id="rId58"/>
    <p:sldId id="278" r:id="rId59"/>
  </p:sldIdLst>
  <p:sldSz cx="12192000" cy="6858000"/>
  <p:notesSz cx="6858000" cy="9144000"/>
  <p:embeddedFontLst>
    <p:embeddedFont>
      <p:font typeface="Articulate" panose="020B0604020202020204"/>
      <p:regular r:id="rId61"/>
      <p:bold r:id="rId62"/>
      <p:italic r:id="rId63"/>
      <p:boldItalic r:id="rId64"/>
    </p:embeddedFont>
    <p:embeddedFont>
      <p:font typeface="Articulate Extrabold" panose="020B0604020202020204"/>
      <p:regular r:id="rId65"/>
      <p:italic r:id="rId66"/>
    </p:embeddedFont>
    <p:embeddedFont>
      <p:font typeface="Articulate Narrow" panose="020B0604020202020204"/>
      <p:regular r:id="rId67"/>
      <p:bold r:id="rId68"/>
      <p:italic r:id="rId69"/>
      <p:boldItalic r:id="rId70"/>
    </p:embeddedFont>
    <p:embeddedFont>
      <p:font typeface="Open Sans" panose="020B0606030504020204" pitchFamily="34" charset="0"/>
      <p:regular r:id="rId71"/>
      <p:bold r:id="rId72"/>
      <p:italic r:id="rId73"/>
      <p:boldItalic r:id="rId74"/>
    </p:embeddedFont>
    <p:embeddedFont>
      <p:font typeface="Posterama" panose="020B0504020200020000" pitchFamily="34" charset="0"/>
      <p:regular r:id="rId75"/>
      <p:bold r:id="rId76"/>
      <p:italic r:id="rId77"/>
      <p:boldItalic r:id="rId78"/>
    </p:embeddedFont>
    <p:embeddedFont>
      <p:font typeface="Roboto Condensed" panose="02000000000000000000" pitchFamily="2" charset="0"/>
      <p:regular r:id="rId79"/>
      <p:bold r:id="rId80"/>
      <p:italic r:id="rId81"/>
      <p:boldItalic r:id="rId82"/>
    </p:embeddedFont>
    <p:embeddedFont>
      <p:font typeface="Roboto Condensed Light" panose="02000000000000000000" pitchFamily="2" charset="0"/>
      <p:regular r:id="rId83"/>
      <p:italic r:id="rId84"/>
    </p:embeddedFont>
    <p:embeddedFont>
      <p:font typeface="Titillium Web" panose="00000500000000000000" pitchFamily="2" charset="0"/>
      <p:regular r:id="rId85"/>
      <p:bold r:id="rId86"/>
    </p:embeddedFont>
    <p:embeddedFont>
      <p:font typeface="Trebuchet MS" panose="020B0603020202020204" pitchFamily="34" charset="0"/>
      <p:regular r:id="rId87"/>
      <p:bold r:id="rId88"/>
      <p:italic r:id="rId89"/>
      <p:boldItalic r:id="rId9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347" userDrawn="1">
          <p15:clr>
            <a:srgbClr val="A4A3A4"/>
          </p15:clr>
        </p15:guide>
        <p15:guide id="4" pos="7333" userDrawn="1">
          <p15:clr>
            <a:srgbClr val="A4A3A4"/>
          </p15:clr>
        </p15:guide>
        <p15:guide id="5" orient="horz" pos="346" userDrawn="1">
          <p15:clr>
            <a:srgbClr val="A4A3A4"/>
          </p15:clr>
        </p15:guide>
        <p15:guide id="6" orient="horz" pos="3974" userDrawn="1">
          <p15:clr>
            <a:srgbClr val="A4A3A4"/>
          </p15:clr>
        </p15:guide>
        <p15:guide id="7" orient="horz" pos="77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59A"/>
    <a:srgbClr val="FFFFFF"/>
    <a:srgbClr val="E1E6F1"/>
    <a:srgbClr val="E7E6E6"/>
    <a:srgbClr val="B68F7C"/>
    <a:srgbClr val="B68F67"/>
    <a:srgbClr val="F5C98D"/>
    <a:srgbClr val="00C0D2"/>
    <a:srgbClr val="009193"/>
    <a:srgbClr val="F5B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314481-7E1B-4CFD-95F2-242A03D2F008}" v="1" dt="2021-07-12T18:47:27.0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46"/>
    <p:restoredTop sz="71093" autoAdjust="0"/>
  </p:normalViewPr>
  <p:slideViewPr>
    <p:cSldViewPr snapToGrid="0" snapToObjects="1">
      <p:cViewPr varScale="1">
        <p:scale>
          <a:sx n="79" d="100"/>
          <a:sy n="79" d="100"/>
        </p:scale>
        <p:origin x="1530" y="90"/>
      </p:cViewPr>
      <p:guideLst>
        <p:guide orient="horz" pos="2160"/>
        <p:guide pos="3840"/>
        <p:guide pos="347"/>
        <p:guide pos="7333"/>
        <p:guide orient="horz" pos="346"/>
        <p:guide orient="horz" pos="3974"/>
        <p:guide orient="horz" pos="77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font" Target="fonts/font16.fntdata"/><Relationship Id="rId84" Type="http://schemas.openxmlformats.org/officeDocument/2006/relationships/font" Target="fonts/font24.fntdata"/><Relationship Id="rId89" Type="http://schemas.openxmlformats.org/officeDocument/2006/relationships/font" Target="fonts/font29.fntdata"/><Relationship Id="rId7" Type="http://schemas.openxmlformats.org/officeDocument/2006/relationships/slide" Target="slides/slide6.xml"/><Relationship Id="rId71" Type="http://schemas.openxmlformats.org/officeDocument/2006/relationships/font" Target="fonts/font11.fntdata"/><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font" Target="fonts/font14.fntdata"/><Relationship Id="rId79" Type="http://schemas.openxmlformats.org/officeDocument/2006/relationships/font" Target="fonts/font19.fntdata"/><Relationship Id="rId87" Type="http://schemas.openxmlformats.org/officeDocument/2006/relationships/font" Target="fonts/font27.fntdata"/><Relationship Id="rId5" Type="http://schemas.openxmlformats.org/officeDocument/2006/relationships/slide" Target="slides/slide4.xml"/><Relationship Id="rId61" Type="http://schemas.openxmlformats.org/officeDocument/2006/relationships/font" Target="fonts/font1.fntdata"/><Relationship Id="rId82" Type="http://schemas.openxmlformats.org/officeDocument/2006/relationships/font" Target="fonts/font22.fntdata"/><Relationship Id="rId90" Type="http://schemas.openxmlformats.org/officeDocument/2006/relationships/font" Target="fonts/font30.fntdata"/><Relationship Id="rId95"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font" Target="fonts/font25.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font" Target="fonts/font28.fntdata"/><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font" Target="fonts/font26.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 Smith" userId="4c68263196b214af" providerId="LiveId" clId="{58314481-7E1B-4CFD-95F2-242A03D2F008}"/>
    <pc:docChg chg="custSel modSld">
      <pc:chgData name="Nick Smith" userId="4c68263196b214af" providerId="LiveId" clId="{58314481-7E1B-4CFD-95F2-242A03D2F008}" dt="2021-07-12T18:47:41.498" v="17" actId="121"/>
      <pc:docMkLst>
        <pc:docMk/>
      </pc:docMkLst>
      <pc:sldChg chg="modSp mod">
        <pc:chgData name="Nick Smith" userId="4c68263196b214af" providerId="LiveId" clId="{58314481-7E1B-4CFD-95F2-242A03D2F008}" dt="2021-07-12T18:47:27.065" v="1" actId="27636"/>
        <pc:sldMkLst>
          <pc:docMk/>
          <pc:sldMk cId="948846739" sldId="264"/>
        </pc:sldMkLst>
        <pc:spChg chg="mod">
          <ac:chgData name="Nick Smith" userId="4c68263196b214af" providerId="LiveId" clId="{58314481-7E1B-4CFD-95F2-242A03D2F008}" dt="2021-07-12T18:47:27.065" v="1" actId="27636"/>
          <ac:spMkLst>
            <pc:docMk/>
            <pc:sldMk cId="948846739" sldId="264"/>
            <ac:spMk id="2" creationId="{09F9FEA1-B325-9349-9094-7CEE173306F0}"/>
          </ac:spMkLst>
        </pc:spChg>
      </pc:sldChg>
      <pc:sldChg chg="modSp mod">
        <pc:chgData name="Nick Smith" userId="4c68263196b214af" providerId="LiveId" clId="{58314481-7E1B-4CFD-95F2-242A03D2F008}" dt="2021-07-12T18:47:27.086" v="2" actId="27636"/>
        <pc:sldMkLst>
          <pc:docMk/>
          <pc:sldMk cId="2752382950" sldId="293"/>
        </pc:sldMkLst>
        <pc:spChg chg="mod">
          <ac:chgData name="Nick Smith" userId="4c68263196b214af" providerId="LiveId" clId="{58314481-7E1B-4CFD-95F2-242A03D2F008}" dt="2021-07-12T18:47:27.086" v="2" actId="27636"/>
          <ac:spMkLst>
            <pc:docMk/>
            <pc:sldMk cId="2752382950" sldId="293"/>
            <ac:spMk id="2" creationId="{473E2A1A-9D54-7E4B-9CCA-CF65DBAA04E0}"/>
          </ac:spMkLst>
        </pc:spChg>
      </pc:sldChg>
      <pc:sldChg chg="modSp mod">
        <pc:chgData name="Nick Smith" userId="4c68263196b214af" providerId="LiveId" clId="{58314481-7E1B-4CFD-95F2-242A03D2F008}" dt="2021-07-12T18:47:27.098" v="6" actId="27636"/>
        <pc:sldMkLst>
          <pc:docMk/>
          <pc:sldMk cId="3475971474" sldId="295"/>
        </pc:sldMkLst>
        <pc:spChg chg="mod">
          <ac:chgData name="Nick Smith" userId="4c68263196b214af" providerId="LiveId" clId="{58314481-7E1B-4CFD-95F2-242A03D2F008}" dt="2021-07-12T18:47:27.098" v="6" actId="27636"/>
          <ac:spMkLst>
            <pc:docMk/>
            <pc:sldMk cId="3475971474" sldId="295"/>
            <ac:spMk id="2" creationId="{473E2A1A-9D54-7E4B-9CCA-CF65DBAA04E0}"/>
          </ac:spMkLst>
        </pc:spChg>
      </pc:sldChg>
      <pc:sldChg chg="modSp mod">
        <pc:chgData name="Nick Smith" userId="4c68263196b214af" providerId="LiveId" clId="{58314481-7E1B-4CFD-95F2-242A03D2F008}" dt="2021-07-12T18:47:27.127" v="11" actId="27636"/>
        <pc:sldMkLst>
          <pc:docMk/>
          <pc:sldMk cId="2646255891" sldId="306"/>
        </pc:sldMkLst>
        <pc:spChg chg="mod">
          <ac:chgData name="Nick Smith" userId="4c68263196b214af" providerId="LiveId" clId="{58314481-7E1B-4CFD-95F2-242A03D2F008}" dt="2021-07-12T18:47:27.127" v="11" actId="27636"/>
          <ac:spMkLst>
            <pc:docMk/>
            <pc:sldMk cId="2646255891" sldId="306"/>
            <ac:spMk id="2" creationId="{473E2A1A-9D54-7E4B-9CCA-CF65DBAA04E0}"/>
          </ac:spMkLst>
        </pc:spChg>
      </pc:sldChg>
      <pc:sldChg chg="modSp mod">
        <pc:chgData name="Nick Smith" userId="4c68263196b214af" providerId="LiveId" clId="{58314481-7E1B-4CFD-95F2-242A03D2F008}" dt="2021-07-12T18:47:27.086" v="4" actId="27636"/>
        <pc:sldMkLst>
          <pc:docMk/>
          <pc:sldMk cId="1154344003" sldId="396"/>
        </pc:sldMkLst>
        <pc:spChg chg="mod">
          <ac:chgData name="Nick Smith" userId="4c68263196b214af" providerId="LiveId" clId="{58314481-7E1B-4CFD-95F2-242A03D2F008}" dt="2021-07-12T18:47:27.086" v="4" actId="27636"/>
          <ac:spMkLst>
            <pc:docMk/>
            <pc:sldMk cId="1154344003" sldId="396"/>
            <ac:spMk id="2" creationId="{473E2A1A-9D54-7E4B-9CCA-CF65DBAA04E0}"/>
          </ac:spMkLst>
        </pc:spChg>
      </pc:sldChg>
      <pc:sldChg chg="modSp mod">
        <pc:chgData name="Nick Smith" userId="4c68263196b214af" providerId="LiveId" clId="{58314481-7E1B-4CFD-95F2-242A03D2F008}" dt="2021-07-12T18:47:27.098" v="5" actId="27636"/>
        <pc:sldMkLst>
          <pc:docMk/>
          <pc:sldMk cId="588044006" sldId="397"/>
        </pc:sldMkLst>
        <pc:spChg chg="mod">
          <ac:chgData name="Nick Smith" userId="4c68263196b214af" providerId="LiveId" clId="{58314481-7E1B-4CFD-95F2-242A03D2F008}" dt="2021-07-12T18:47:27.098" v="5" actId="27636"/>
          <ac:spMkLst>
            <pc:docMk/>
            <pc:sldMk cId="588044006" sldId="397"/>
            <ac:spMk id="2" creationId="{473E2A1A-9D54-7E4B-9CCA-CF65DBAA04E0}"/>
          </ac:spMkLst>
        </pc:spChg>
      </pc:sldChg>
      <pc:sldChg chg="modSp mod">
        <pc:chgData name="Nick Smith" userId="4c68263196b214af" providerId="LiveId" clId="{58314481-7E1B-4CFD-95F2-242A03D2F008}" dt="2021-07-12T18:47:27.086" v="3" actId="27636"/>
        <pc:sldMkLst>
          <pc:docMk/>
          <pc:sldMk cId="2803689938" sldId="399"/>
        </pc:sldMkLst>
        <pc:spChg chg="mod">
          <ac:chgData name="Nick Smith" userId="4c68263196b214af" providerId="LiveId" clId="{58314481-7E1B-4CFD-95F2-242A03D2F008}" dt="2021-07-12T18:47:27.086" v="3" actId="27636"/>
          <ac:spMkLst>
            <pc:docMk/>
            <pc:sldMk cId="2803689938" sldId="399"/>
            <ac:spMk id="2" creationId="{473E2A1A-9D54-7E4B-9CCA-CF65DBAA04E0}"/>
          </ac:spMkLst>
        </pc:spChg>
      </pc:sldChg>
      <pc:sldChg chg="modSp mod">
        <pc:chgData name="Nick Smith" userId="4c68263196b214af" providerId="LiveId" clId="{58314481-7E1B-4CFD-95F2-242A03D2F008}" dt="2021-07-12T18:47:27.111" v="8" actId="27636"/>
        <pc:sldMkLst>
          <pc:docMk/>
          <pc:sldMk cId="628782459" sldId="400"/>
        </pc:sldMkLst>
        <pc:spChg chg="mod">
          <ac:chgData name="Nick Smith" userId="4c68263196b214af" providerId="LiveId" clId="{58314481-7E1B-4CFD-95F2-242A03D2F008}" dt="2021-07-12T18:47:27.111" v="8" actId="27636"/>
          <ac:spMkLst>
            <pc:docMk/>
            <pc:sldMk cId="628782459" sldId="400"/>
            <ac:spMk id="2" creationId="{473E2A1A-9D54-7E4B-9CCA-CF65DBAA04E0}"/>
          </ac:spMkLst>
        </pc:spChg>
      </pc:sldChg>
      <pc:sldChg chg="modSp mod">
        <pc:chgData name="Nick Smith" userId="4c68263196b214af" providerId="LiveId" clId="{58314481-7E1B-4CFD-95F2-242A03D2F008}" dt="2021-07-12T18:47:27.098" v="7" actId="27636"/>
        <pc:sldMkLst>
          <pc:docMk/>
          <pc:sldMk cId="1437105863" sldId="401"/>
        </pc:sldMkLst>
        <pc:spChg chg="mod">
          <ac:chgData name="Nick Smith" userId="4c68263196b214af" providerId="LiveId" clId="{58314481-7E1B-4CFD-95F2-242A03D2F008}" dt="2021-07-12T18:47:27.098" v="7" actId="27636"/>
          <ac:spMkLst>
            <pc:docMk/>
            <pc:sldMk cId="1437105863" sldId="401"/>
            <ac:spMk id="2" creationId="{473E2A1A-9D54-7E4B-9CCA-CF65DBAA04E0}"/>
          </ac:spMkLst>
        </pc:spChg>
      </pc:sldChg>
      <pc:sldChg chg="modSp mod">
        <pc:chgData name="Nick Smith" userId="4c68263196b214af" providerId="LiveId" clId="{58314481-7E1B-4CFD-95F2-242A03D2F008}" dt="2021-07-12T18:47:27.111" v="9" actId="27636"/>
        <pc:sldMkLst>
          <pc:docMk/>
          <pc:sldMk cId="4078720352" sldId="402"/>
        </pc:sldMkLst>
        <pc:spChg chg="mod">
          <ac:chgData name="Nick Smith" userId="4c68263196b214af" providerId="LiveId" clId="{58314481-7E1B-4CFD-95F2-242A03D2F008}" dt="2021-07-12T18:47:27.111" v="9" actId="27636"/>
          <ac:spMkLst>
            <pc:docMk/>
            <pc:sldMk cId="4078720352" sldId="402"/>
            <ac:spMk id="2" creationId="{473E2A1A-9D54-7E4B-9CCA-CF65DBAA04E0}"/>
          </ac:spMkLst>
        </pc:spChg>
      </pc:sldChg>
      <pc:sldChg chg="modSp mod">
        <pc:chgData name="Nick Smith" userId="4c68263196b214af" providerId="LiveId" clId="{58314481-7E1B-4CFD-95F2-242A03D2F008}" dt="2021-07-12T18:47:27.127" v="10" actId="27636"/>
        <pc:sldMkLst>
          <pc:docMk/>
          <pc:sldMk cId="42885289" sldId="403"/>
        </pc:sldMkLst>
        <pc:spChg chg="mod">
          <ac:chgData name="Nick Smith" userId="4c68263196b214af" providerId="LiveId" clId="{58314481-7E1B-4CFD-95F2-242A03D2F008}" dt="2021-07-12T18:47:27.127" v="10" actId="27636"/>
          <ac:spMkLst>
            <pc:docMk/>
            <pc:sldMk cId="42885289" sldId="403"/>
            <ac:spMk id="2" creationId="{473E2A1A-9D54-7E4B-9CCA-CF65DBAA04E0}"/>
          </ac:spMkLst>
        </pc:spChg>
      </pc:sldChg>
      <pc:sldChg chg="addSp modSp mod">
        <pc:chgData name="Nick Smith" userId="4c68263196b214af" providerId="LiveId" clId="{58314481-7E1B-4CFD-95F2-242A03D2F008}" dt="2021-07-12T18:47:41.498" v="17" actId="121"/>
        <pc:sldMkLst>
          <pc:docMk/>
          <pc:sldMk cId="4062785391" sldId="405"/>
        </pc:sldMkLst>
        <pc:spChg chg="add mod">
          <ac:chgData name="Nick Smith" userId="4c68263196b214af" providerId="LiveId" clId="{58314481-7E1B-4CFD-95F2-242A03D2F008}" dt="2021-07-12T18:47:41.498" v="17" actId="121"/>
          <ac:spMkLst>
            <pc:docMk/>
            <pc:sldMk cId="4062785391" sldId="405"/>
            <ac:spMk id="13" creationId="{CF81345C-C4E7-4B0F-AD76-B901DEF01ABC}"/>
          </ac:spMkLst>
        </pc:spChg>
      </pc:sldChg>
    </pc:docChg>
  </pc:docChgLst>
  <pc:docChgLst>
    <pc:chgData name="Nick Smith" userId="4c68263196b214af" providerId="LiveId" clId="{DCC405F5-3BB5-4A12-B766-6E6938364DC7}"/>
    <pc:docChg chg="undo custSel addSld delSld modSld">
      <pc:chgData name="Nick Smith" userId="4c68263196b214af" providerId="LiveId" clId="{DCC405F5-3BB5-4A12-B766-6E6938364DC7}" dt="2021-05-31T22:30:23.129" v="653" actId="113"/>
      <pc:docMkLst>
        <pc:docMk/>
      </pc:docMkLst>
      <pc:sldChg chg="modSp mod">
        <pc:chgData name="Nick Smith" userId="4c68263196b214af" providerId="LiveId" clId="{DCC405F5-3BB5-4A12-B766-6E6938364DC7}" dt="2021-05-31T22:25:31.298" v="630" actId="948"/>
        <pc:sldMkLst>
          <pc:docMk/>
          <pc:sldMk cId="137566210" sldId="256"/>
        </pc:sldMkLst>
        <pc:spChg chg="mod">
          <ac:chgData name="Nick Smith" userId="4c68263196b214af" providerId="LiveId" clId="{DCC405F5-3BB5-4A12-B766-6E6938364DC7}" dt="2021-05-31T22:24:27.583" v="608" actId="207"/>
          <ac:spMkLst>
            <pc:docMk/>
            <pc:sldMk cId="137566210" sldId="256"/>
            <ac:spMk id="2" creationId="{610AD390-D1E3-0541-974C-84144E8E0660}"/>
          </ac:spMkLst>
        </pc:spChg>
        <pc:spChg chg="mod">
          <ac:chgData name="Nick Smith" userId="4c68263196b214af" providerId="LiveId" clId="{DCC405F5-3BB5-4A12-B766-6E6938364DC7}" dt="2021-05-31T22:25:31.298" v="630" actId="948"/>
          <ac:spMkLst>
            <pc:docMk/>
            <pc:sldMk cId="137566210" sldId="256"/>
            <ac:spMk id="3" creationId="{FD37C1D1-DDCF-564E-A3E7-8851CD782302}"/>
          </ac:spMkLst>
        </pc:spChg>
        <pc:picChg chg="mod">
          <ac:chgData name="Nick Smith" userId="4c68263196b214af" providerId="LiveId" clId="{DCC405F5-3BB5-4A12-B766-6E6938364DC7}" dt="2021-05-31T22:25:02.025" v="609" actId="27349"/>
          <ac:picMkLst>
            <pc:docMk/>
            <pc:sldMk cId="137566210" sldId="256"/>
            <ac:picMk id="5" creationId="{B728E9FE-80C4-3346-A4ED-18A3A3556E02}"/>
          </ac:picMkLst>
        </pc:picChg>
      </pc:sldChg>
      <pc:sldChg chg="delSp modSp mod delAnim">
        <pc:chgData name="Nick Smith" userId="4c68263196b214af" providerId="LiveId" clId="{DCC405F5-3BB5-4A12-B766-6E6938364DC7}" dt="2021-05-31T21:22:04.083" v="356" actId="478"/>
        <pc:sldMkLst>
          <pc:docMk/>
          <pc:sldMk cId="727353924" sldId="257"/>
        </pc:sldMkLst>
        <pc:spChg chg="mod">
          <ac:chgData name="Nick Smith" userId="4c68263196b214af" providerId="LiveId" clId="{DCC405F5-3BB5-4A12-B766-6E6938364DC7}" dt="2021-05-31T21:20:26.436" v="349" actId="113"/>
          <ac:spMkLst>
            <pc:docMk/>
            <pc:sldMk cId="727353924" sldId="257"/>
            <ac:spMk id="2" creationId="{473E2A1A-9D54-7E4B-9CCA-CF65DBAA04E0}"/>
          </ac:spMkLst>
        </pc:spChg>
        <pc:spChg chg="del mod">
          <ac:chgData name="Nick Smith" userId="4c68263196b214af" providerId="LiveId" clId="{DCC405F5-3BB5-4A12-B766-6E6938364DC7}" dt="2021-05-31T21:22:02.587" v="354" actId="478"/>
          <ac:spMkLst>
            <pc:docMk/>
            <pc:sldMk cId="727353924" sldId="257"/>
            <ac:spMk id="31" creationId="{E19DB121-7E0B-1040-8942-4AF13DF41671}"/>
          </ac:spMkLst>
        </pc:spChg>
        <pc:graphicFrameChg chg="mod">
          <ac:chgData name="Nick Smith" userId="4c68263196b214af" providerId="LiveId" clId="{DCC405F5-3BB5-4A12-B766-6E6938364DC7}" dt="2021-05-31T21:21:44.012" v="352" actId="113"/>
          <ac:graphicFrameMkLst>
            <pc:docMk/>
            <pc:sldMk cId="727353924" sldId="257"/>
            <ac:graphicFrameMk id="8" creationId="{710C9422-DCB5-3D46-A1DE-797FB5200856}"/>
          </ac:graphicFrameMkLst>
        </pc:graphicFrameChg>
        <pc:picChg chg="del">
          <ac:chgData name="Nick Smith" userId="4c68263196b214af" providerId="LiveId" clId="{DCC405F5-3BB5-4A12-B766-6E6938364DC7}" dt="2021-05-31T21:22:04.083" v="356" actId="478"/>
          <ac:picMkLst>
            <pc:docMk/>
            <pc:sldMk cId="727353924" sldId="257"/>
            <ac:picMk id="29" creationId="{E3F2C1A0-ABE9-E648-8B56-FC799EFF0DC7}"/>
          </ac:picMkLst>
        </pc:picChg>
        <pc:picChg chg="del">
          <ac:chgData name="Nick Smith" userId="4c68263196b214af" providerId="LiveId" clId="{DCC405F5-3BB5-4A12-B766-6E6938364DC7}" dt="2021-05-31T21:22:03.430" v="355" actId="478"/>
          <ac:picMkLst>
            <pc:docMk/>
            <pc:sldMk cId="727353924" sldId="257"/>
            <ac:picMk id="50" creationId="{FB5DFBD4-3295-4B44-8F0B-7D0BEFD01015}"/>
          </ac:picMkLst>
        </pc:picChg>
      </pc:sldChg>
      <pc:sldChg chg="modSp mod">
        <pc:chgData name="Nick Smith" userId="4c68263196b214af" providerId="LiveId" clId="{DCC405F5-3BB5-4A12-B766-6E6938364DC7}" dt="2021-05-31T21:06:03.905" v="221" actId="113"/>
        <pc:sldMkLst>
          <pc:docMk/>
          <pc:sldMk cId="3744587184" sldId="258"/>
        </pc:sldMkLst>
        <pc:spChg chg="mod">
          <ac:chgData name="Nick Smith" userId="4c68263196b214af" providerId="LiveId" clId="{DCC405F5-3BB5-4A12-B766-6E6938364DC7}" dt="2021-05-31T21:04:27.569" v="211" actId="113"/>
          <ac:spMkLst>
            <pc:docMk/>
            <pc:sldMk cId="3744587184" sldId="258"/>
            <ac:spMk id="2" creationId="{2499A10F-3950-824C-8829-69D6D18581B0}"/>
          </ac:spMkLst>
        </pc:spChg>
        <pc:graphicFrameChg chg="mod">
          <ac:chgData name="Nick Smith" userId="4c68263196b214af" providerId="LiveId" clId="{DCC405F5-3BB5-4A12-B766-6E6938364DC7}" dt="2021-05-31T21:06:03.905" v="221" actId="113"/>
          <ac:graphicFrameMkLst>
            <pc:docMk/>
            <pc:sldMk cId="3744587184" sldId="258"/>
            <ac:graphicFrameMk id="13" creationId="{BD8D12F0-861D-E74D-AF20-856C92756FC2}"/>
          </ac:graphicFrameMkLst>
        </pc:graphicFrameChg>
      </pc:sldChg>
      <pc:sldChg chg="modSp mod modAnim">
        <pc:chgData name="Nick Smith" userId="4c68263196b214af" providerId="LiveId" clId="{DCC405F5-3BB5-4A12-B766-6E6938364DC7}" dt="2021-05-31T22:28:58.781" v="648"/>
        <pc:sldMkLst>
          <pc:docMk/>
          <pc:sldMk cId="3238819526" sldId="259"/>
        </pc:sldMkLst>
        <pc:spChg chg="mod">
          <ac:chgData name="Nick Smith" userId="4c68263196b214af" providerId="LiveId" clId="{DCC405F5-3BB5-4A12-B766-6E6938364DC7}" dt="2021-05-21T17:20:58.688" v="4" actId="113"/>
          <ac:spMkLst>
            <pc:docMk/>
            <pc:sldMk cId="3238819526" sldId="259"/>
            <ac:spMk id="2" creationId="{09F9FEA1-B325-9349-9094-7CEE173306F0}"/>
          </ac:spMkLst>
        </pc:spChg>
        <pc:spChg chg="mod">
          <ac:chgData name="Nick Smith" userId="4c68263196b214af" providerId="LiveId" clId="{DCC405F5-3BB5-4A12-B766-6E6938364DC7}" dt="2021-05-21T17:21:05.633" v="5" actId="2711"/>
          <ac:spMkLst>
            <pc:docMk/>
            <pc:sldMk cId="3238819526" sldId="259"/>
            <ac:spMk id="3" creationId="{73F6FA78-C2A8-3948-B6E0-6F696D863B10}"/>
          </ac:spMkLst>
        </pc:spChg>
      </pc:sldChg>
      <pc:sldChg chg="modSp mod">
        <pc:chgData name="Nick Smith" userId="4c68263196b214af" providerId="LiveId" clId="{DCC405F5-3BB5-4A12-B766-6E6938364DC7}" dt="2021-05-31T22:30:23.129" v="653" actId="113"/>
        <pc:sldMkLst>
          <pc:docMk/>
          <pc:sldMk cId="704230308" sldId="260"/>
        </pc:sldMkLst>
        <pc:spChg chg="mod">
          <ac:chgData name="Nick Smith" userId="4c68263196b214af" providerId="LiveId" clId="{DCC405F5-3BB5-4A12-B766-6E6938364DC7}" dt="2021-05-31T22:30:23.129" v="653" actId="113"/>
          <ac:spMkLst>
            <pc:docMk/>
            <pc:sldMk cId="704230308" sldId="260"/>
            <ac:spMk id="2" creationId="{473E2A1A-9D54-7E4B-9CCA-CF65DBAA04E0}"/>
          </ac:spMkLst>
        </pc:spChg>
        <pc:spChg chg="mod">
          <ac:chgData name="Nick Smith" userId="4c68263196b214af" providerId="LiveId" clId="{DCC405F5-3BB5-4A12-B766-6E6938364DC7}" dt="2021-05-31T21:25:12.687" v="387" actId="2711"/>
          <ac:spMkLst>
            <pc:docMk/>
            <pc:sldMk cId="704230308" sldId="260"/>
            <ac:spMk id="3" creationId="{43351BC9-2B6A-4743-AABD-CBBB7E62179B}"/>
          </ac:spMkLst>
        </pc:spChg>
        <pc:graphicFrameChg chg="mod">
          <ac:chgData name="Nick Smith" userId="4c68263196b214af" providerId="LiveId" clId="{DCC405F5-3BB5-4A12-B766-6E6938364DC7}" dt="2021-05-31T21:25:21.578" v="390" actId="113"/>
          <ac:graphicFrameMkLst>
            <pc:docMk/>
            <pc:sldMk cId="704230308" sldId="260"/>
            <ac:graphicFrameMk id="8" creationId="{710C9422-DCB5-3D46-A1DE-797FB5200856}"/>
          </ac:graphicFrameMkLst>
        </pc:graphicFrameChg>
      </pc:sldChg>
      <pc:sldChg chg="modSp mod">
        <pc:chgData name="Nick Smith" userId="4c68263196b214af" providerId="LiveId" clId="{DCC405F5-3BB5-4A12-B766-6E6938364DC7}" dt="2021-05-31T21:06:49.023" v="228" actId="113"/>
        <pc:sldMkLst>
          <pc:docMk/>
          <pc:sldMk cId="2397678644" sldId="261"/>
        </pc:sldMkLst>
        <pc:spChg chg="mod">
          <ac:chgData name="Nick Smith" userId="4c68263196b214af" providerId="LiveId" clId="{DCC405F5-3BB5-4A12-B766-6E6938364DC7}" dt="2021-05-31T21:06:34.014" v="225" actId="113"/>
          <ac:spMkLst>
            <pc:docMk/>
            <pc:sldMk cId="2397678644" sldId="261"/>
            <ac:spMk id="2" creationId="{2499A10F-3950-824C-8829-69D6D18581B0}"/>
          </ac:spMkLst>
        </pc:spChg>
        <pc:spChg chg="mod">
          <ac:chgData name="Nick Smith" userId="4c68263196b214af" providerId="LiveId" clId="{DCC405F5-3BB5-4A12-B766-6E6938364DC7}" dt="2021-05-31T21:06:39.623" v="226" actId="2711"/>
          <ac:spMkLst>
            <pc:docMk/>
            <pc:sldMk cId="2397678644" sldId="261"/>
            <ac:spMk id="3" creationId="{23632E72-A1F0-0346-AB61-10B17AE1EC39}"/>
          </ac:spMkLst>
        </pc:spChg>
        <pc:graphicFrameChg chg="mod">
          <ac:chgData name="Nick Smith" userId="4c68263196b214af" providerId="LiveId" clId="{DCC405F5-3BB5-4A12-B766-6E6938364DC7}" dt="2021-05-31T21:06:49.023" v="228" actId="113"/>
          <ac:graphicFrameMkLst>
            <pc:docMk/>
            <pc:sldMk cId="2397678644" sldId="261"/>
            <ac:graphicFrameMk id="13" creationId="{BD8D12F0-861D-E74D-AF20-856C92756FC2}"/>
          </ac:graphicFrameMkLst>
        </pc:graphicFrameChg>
      </pc:sldChg>
      <pc:sldChg chg="modSp mod">
        <pc:chgData name="Nick Smith" userId="4c68263196b214af" providerId="LiveId" clId="{DCC405F5-3BB5-4A12-B766-6E6938364DC7}" dt="2021-05-31T21:20:15.708" v="347" actId="2711"/>
        <pc:sldMkLst>
          <pc:docMk/>
          <pc:sldMk cId="911887108" sldId="262"/>
        </pc:sldMkLst>
        <pc:spChg chg="mod">
          <ac:chgData name="Nick Smith" userId="4c68263196b214af" providerId="LiveId" clId="{DCC405F5-3BB5-4A12-B766-6E6938364DC7}" dt="2021-05-31T21:20:09.449" v="346" actId="113"/>
          <ac:spMkLst>
            <pc:docMk/>
            <pc:sldMk cId="911887108" sldId="262"/>
            <ac:spMk id="2" creationId="{2499A10F-3950-824C-8829-69D6D18581B0}"/>
          </ac:spMkLst>
        </pc:spChg>
        <pc:spChg chg="mod">
          <ac:chgData name="Nick Smith" userId="4c68263196b214af" providerId="LiveId" clId="{DCC405F5-3BB5-4A12-B766-6E6938364DC7}" dt="2021-05-31T21:20:15.708" v="347" actId="2711"/>
          <ac:spMkLst>
            <pc:docMk/>
            <pc:sldMk cId="911887108" sldId="262"/>
            <ac:spMk id="3" creationId="{23632E72-A1F0-0346-AB61-10B17AE1EC39}"/>
          </ac:spMkLst>
        </pc:spChg>
        <pc:graphicFrameChg chg="mod">
          <ac:chgData name="Nick Smith" userId="4c68263196b214af" providerId="LiveId" clId="{DCC405F5-3BB5-4A12-B766-6E6938364DC7}" dt="2021-05-31T21:19:30.459" v="340" actId="113"/>
          <ac:graphicFrameMkLst>
            <pc:docMk/>
            <pc:sldMk cId="911887108" sldId="262"/>
            <ac:graphicFrameMk id="13" creationId="{BD8D12F0-861D-E74D-AF20-856C92756FC2}"/>
          </ac:graphicFrameMkLst>
        </pc:graphicFrameChg>
      </pc:sldChg>
      <pc:sldChg chg="modSp mod modAnim">
        <pc:chgData name="Nick Smith" userId="4c68263196b214af" providerId="LiveId" clId="{DCC405F5-3BB5-4A12-B766-6E6938364DC7}" dt="2021-05-31T22:28:48.523" v="647"/>
        <pc:sldMkLst>
          <pc:docMk/>
          <pc:sldMk cId="3644725083" sldId="263"/>
        </pc:sldMkLst>
        <pc:spChg chg="mod">
          <ac:chgData name="Nick Smith" userId="4c68263196b214af" providerId="LiveId" clId="{DCC405F5-3BB5-4A12-B766-6E6938364DC7}" dt="2021-05-21T17:21:14.107" v="7" actId="113"/>
          <ac:spMkLst>
            <pc:docMk/>
            <pc:sldMk cId="3644725083" sldId="263"/>
            <ac:spMk id="2" creationId="{09F9FEA1-B325-9349-9094-7CEE173306F0}"/>
          </ac:spMkLst>
        </pc:spChg>
        <pc:spChg chg="mod">
          <ac:chgData name="Nick Smith" userId="4c68263196b214af" providerId="LiveId" clId="{DCC405F5-3BB5-4A12-B766-6E6938364DC7}" dt="2021-05-21T17:21:20.862" v="8" actId="2711"/>
          <ac:spMkLst>
            <pc:docMk/>
            <pc:sldMk cId="3644725083" sldId="263"/>
            <ac:spMk id="3" creationId="{73F6FA78-C2A8-3948-B6E0-6F696D863B10}"/>
          </ac:spMkLst>
        </pc:spChg>
        <pc:graphicFrameChg chg="mod">
          <ac:chgData name="Nick Smith" userId="4c68263196b214af" providerId="LiveId" clId="{DCC405F5-3BB5-4A12-B766-6E6938364DC7}" dt="2021-05-21T17:22:54.350" v="14" actId="1037"/>
          <ac:graphicFrameMkLst>
            <pc:docMk/>
            <pc:sldMk cId="3644725083" sldId="263"/>
            <ac:graphicFrameMk id="4" creationId="{0F3F20B6-C731-6A4B-AE15-72DD41F566ED}"/>
          </ac:graphicFrameMkLst>
        </pc:graphicFrameChg>
      </pc:sldChg>
      <pc:sldChg chg="modSp mod">
        <pc:chgData name="Nick Smith" userId="4c68263196b214af" providerId="LiveId" clId="{DCC405F5-3BB5-4A12-B766-6E6938364DC7}" dt="2021-05-31T22:30:11.791" v="652" actId="113"/>
        <pc:sldMkLst>
          <pc:docMk/>
          <pc:sldMk cId="948846739" sldId="264"/>
        </pc:sldMkLst>
        <pc:spChg chg="mod">
          <ac:chgData name="Nick Smith" userId="4c68263196b214af" providerId="LiveId" clId="{DCC405F5-3BB5-4A12-B766-6E6938364DC7}" dt="2021-05-31T22:30:11.791" v="652" actId="113"/>
          <ac:spMkLst>
            <pc:docMk/>
            <pc:sldMk cId="948846739" sldId="264"/>
            <ac:spMk id="2" creationId="{09F9FEA1-B325-9349-9094-7CEE173306F0}"/>
          </ac:spMkLst>
        </pc:spChg>
        <pc:spChg chg="mod">
          <ac:chgData name="Nick Smith" userId="4c68263196b214af" providerId="LiveId" clId="{DCC405F5-3BB5-4A12-B766-6E6938364DC7}" dt="2021-05-31T21:02:57.014" v="200" actId="208"/>
          <ac:spMkLst>
            <pc:docMk/>
            <pc:sldMk cId="948846739" sldId="264"/>
            <ac:spMk id="11" creationId="{A1118DFB-CE66-3043-B600-058357B8CFA8}"/>
          </ac:spMkLst>
        </pc:spChg>
        <pc:spChg chg="mod">
          <ac:chgData name="Nick Smith" userId="4c68263196b214af" providerId="LiveId" clId="{DCC405F5-3BB5-4A12-B766-6E6938364DC7}" dt="2021-05-31T21:03:44.543" v="205" actId="113"/>
          <ac:spMkLst>
            <pc:docMk/>
            <pc:sldMk cId="948846739" sldId="264"/>
            <ac:spMk id="14" creationId="{594DE667-268A-7640-9026-916C79D08043}"/>
          </ac:spMkLst>
        </pc:spChg>
        <pc:spChg chg="mod">
          <ac:chgData name="Nick Smith" userId="4c68263196b214af" providerId="LiveId" clId="{DCC405F5-3BB5-4A12-B766-6E6938364DC7}" dt="2021-05-31T21:03:44.543" v="205" actId="113"/>
          <ac:spMkLst>
            <pc:docMk/>
            <pc:sldMk cId="948846739" sldId="264"/>
            <ac:spMk id="15" creationId="{7CF2AFCE-22D8-9549-9525-24A22C72BBD3}"/>
          </ac:spMkLst>
        </pc:spChg>
        <pc:spChg chg="mod">
          <ac:chgData name="Nick Smith" userId="4c68263196b214af" providerId="LiveId" clId="{DCC405F5-3BB5-4A12-B766-6E6938364DC7}" dt="2021-05-31T21:03:44.543" v="205" actId="113"/>
          <ac:spMkLst>
            <pc:docMk/>
            <pc:sldMk cId="948846739" sldId="264"/>
            <ac:spMk id="16" creationId="{0B4109F9-2584-0948-8E43-D408F2E3D0E1}"/>
          </ac:spMkLst>
        </pc:spChg>
        <pc:graphicFrameChg chg="mod">
          <ac:chgData name="Nick Smith" userId="4c68263196b214af" providerId="LiveId" clId="{DCC405F5-3BB5-4A12-B766-6E6938364DC7}" dt="2021-05-31T21:03:56.443" v="207" actId="113"/>
          <ac:graphicFrameMkLst>
            <pc:docMk/>
            <pc:sldMk cId="948846739" sldId="264"/>
            <ac:graphicFrameMk id="4" creationId="{0F3F20B6-C731-6A4B-AE15-72DD41F566ED}"/>
          </ac:graphicFrameMkLst>
        </pc:graphicFrameChg>
      </pc:sldChg>
      <pc:sldChg chg="addSp delSp modSp mod delAnim modAnim">
        <pc:chgData name="Nick Smith" userId="4c68263196b214af" providerId="LiveId" clId="{DCC405F5-3BB5-4A12-B766-6E6938364DC7}" dt="2021-05-31T21:12:31.170" v="281"/>
        <pc:sldMkLst>
          <pc:docMk/>
          <pc:sldMk cId="133098160" sldId="265"/>
        </pc:sldMkLst>
        <pc:spChg chg="mod">
          <ac:chgData name="Nick Smith" userId="4c68263196b214af" providerId="LiveId" clId="{DCC405F5-3BB5-4A12-B766-6E6938364DC7}" dt="2021-05-31T21:07:06.153" v="233" actId="113"/>
          <ac:spMkLst>
            <pc:docMk/>
            <pc:sldMk cId="133098160" sldId="265"/>
            <ac:spMk id="2" creationId="{2499A10F-3950-824C-8829-69D6D18581B0}"/>
          </ac:spMkLst>
        </pc:spChg>
        <pc:spChg chg="del mod">
          <ac:chgData name="Nick Smith" userId="4c68263196b214af" providerId="LiveId" clId="{DCC405F5-3BB5-4A12-B766-6E6938364DC7}" dt="2021-05-31T21:09:22.046" v="246" actId="478"/>
          <ac:spMkLst>
            <pc:docMk/>
            <pc:sldMk cId="133098160" sldId="265"/>
            <ac:spMk id="3" creationId="{23632E72-A1F0-0346-AB61-10B17AE1EC39}"/>
          </ac:spMkLst>
        </pc:spChg>
        <pc:spChg chg="mod">
          <ac:chgData name="Nick Smith" userId="4c68263196b214af" providerId="LiveId" clId="{DCC405F5-3BB5-4A12-B766-6E6938364DC7}" dt="2021-05-31T21:07:54.009" v="239" actId="1076"/>
          <ac:spMkLst>
            <pc:docMk/>
            <pc:sldMk cId="133098160" sldId="265"/>
            <ac:spMk id="4" creationId="{B191C934-5B1B-0E49-92B9-A8839CF22A9C}"/>
          </ac:spMkLst>
        </pc:spChg>
        <pc:spChg chg="del mod">
          <ac:chgData name="Nick Smith" userId="4c68263196b214af" providerId="LiveId" clId="{DCC405F5-3BB5-4A12-B766-6E6938364DC7}" dt="2021-05-31T21:09:20.500" v="245" actId="478"/>
          <ac:spMkLst>
            <pc:docMk/>
            <pc:sldMk cId="133098160" sldId="265"/>
            <ac:spMk id="5" creationId="{1A9E73F2-847A-FA4E-BFE2-245B3ED32FE1}"/>
          </ac:spMkLst>
        </pc:spChg>
        <pc:spChg chg="del mod">
          <ac:chgData name="Nick Smith" userId="4c68263196b214af" providerId="LiveId" clId="{DCC405F5-3BB5-4A12-B766-6E6938364DC7}" dt="2021-05-31T21:09:20.500" v="245" actId="478"/>
          <ac:spMkLst>
            <pc:docMk/>
            <pc:sldMk cId="133098160" sldId="265"/>
            <ac:spMk id="6" creationId="{16106528-4350-A54E-8827-F9DCB710DC25}"/>
          </ac:spMkLst>
        </pc:spChg>
        <pc:spChg chg="del mod">
          <ac:chgData name="Nick Smith" userId="4c68263196b214af" providerId="LiveId" clId="{DCC405F5-3BB5-4A12-B766-6E6938364DC7}" dt="2021-05-31T21:09:20.500" v="245" actId="478"/>
          <ac:spMkLst>
            <pc:docMk/>
            <pc:sldMk cId="133098160" sldId="265"/>
            <ac:spMk id="7" creationId="{DC2B884B-EEFF-2E44-92B4-E7C5C65105E3}"/>
          </ac:spMkLst>
        </pc:spChg>
        <pc:spChg chg="add del mod">
          <ac:chgData name="Nick Smith" userId="4c68263196b214af" providerId="LiveId" clId="{DCC405F5-3BB5-4A12-B766-6E6938364DC7}" dt="2021-05-31T21:09:24.386" v="247" actId="478"/>
          <ac:spMkLst>
            <pc:docMk/>
            <pc:sldMk cId="133098160" sldId="265"/>
            <ac:spMk id="9" creationId="{0434860C-C051-4192-856A-D04B28A43E8C}"/>
          </ac:spMkLst>
        </pc:spChg>
        <pc:spChg chg="del">
          <ac:chgData name="Nick Smith" userId="4c68263196b214af" providerId="LiveId" clId="{DCC405F5-3BB5-4A12-B766-6E6938364DC7}" dt="2021-05-31T21:09:18.118" v="244" actId="478"/>
          <ac:spMkLst>
            <pc:docMk/>
            <pc:sldMk cId="133098160" sldId="265"/>
            <ac:spMk id="63" creationId="{499653B7-9D07-154F-8A8B-4700F968D239}"/>
          </ac:spMkLst>
        </pc:spChg>
        <pc:spChg chg="del">
          <ac:chgData name="Nick Smith" userId="4c68263196b214af" providerId="LiveId" clId="{DCC405F5-3BB5-4A12-B766-6E6938364DC7}" dt="2021-05-31T21:09:18.118" v="244" actId="478"/>
          <ac:spMkLst>
            <pc:docMk/>
            <pc:sldMk cId="133098160" sldId="265"/>
            <ac:spMk id="81" creationId="{33639038-F9FF-B64A-A65A-CBB102151E53}"/>
          </ac:spMkLst>
        </pc:spChg>
        <pc:spChg chg="del">
          <ac:chgData name="Nick Smith" userId="4c68263196b214af" providerId="LiveId" clId="{DCC405F5-3BB5-4A12-B766-6E6938364DC7}" dt="2021-05-31T21:09:18.118" v="244" actId="478"/>
          <ac:spMkLst>
            <pc:docMk/>
            <pc:sldMk cId="133098160" sldId="265"/>
            <ac:spMk id="90" creationId="{60B8A8DE-3A70-AB4E-9FCB-6B6DBEEB4FBE}"/>
          </ac:spMkLst>
        </pc:spChg>
        <pc:spChg chg="del mod">
          <ac:chgData name="Nick Smith" userId="4c68263196b214af" providerId="LiveId" clId="{DCC405F5-3BB5-4A12-B766-6E6938364DC7}" dt="2021-05-31T21:09:15.754" v="243" actId="478"/>
          <ac:spMkLst>
            <pc:docMk/>
            <pc:sldMk cId="133098160" sldId="265"/>
            <ac:spMk id="124" creationId="{14311C0A-297B-F949-8923-FAAA702E6038}"/>
          </ac:spMkLst>
        </pc:spChg>
        <pc:graphicFrameChg chg="mod">
          <ac:chgData name="Nick Smith" userId="4c68263196b214af" providerId="LiveId" clId="{DCC405F5-3BB5-4A12-B766-6E6938364DC7}" dt="2021-05-31T21:06:59.012" v="231" actId="113"/>
          <ac:graphicFrameMkLst>
            <pc:docMk/>
            <pc:sldMk cId="133098160" sldId="265"/>
            <ac:graphicFrameMk id="13" creationId="{BD8D12F0-861D-E74D-AF20-856C92756FC2}"/>
          </ac:graphicFrameMkLst>
        </pc:graphicFrameChg>
        <pc:picChg chg="del">
          <ac:chgData name="Nick Smith" userId="4c68263196b214af" providerId="LiveId" clId="{DCC405F5-3BB5-4A12-B766-6E6938364DC7}" dt="2021-05-31T21:09:37" v="248" actId="478"/>
          <ac:picMkLst>
            <pc:docMk/>
            <pc:sldMk cId="133098160" sldId="265"/>
            <ac:picMk id="14" creationId="{29743D25-18AC-2048-A999-975BCC6D52B4}"/>
          </ac:picMkLst>
        </pc:picChg>
        <pc:picChg chg="del">
          <ac:chgData name="Nick Smith" userId="4c68263196b214af" providerId="LiveId" clId="{DCC405F5-3BB5-4A12-B766-6E6938364DC7}" dt="2021-05-31T21:09:18.118" v="244" actId="478"/>
          <ac:picMkLst>
            <pc:docMk/>
            <pc:sldMk cId="133098160" sldId="265"/>
            <ac:picMk id="49" creationId="{9EF9697B-4CDF-524D-B115-610D005F9E5C}"/>
          </ac:picMkLst>
        </pc:picChg>
        <pc:picChg chg="del">
          <ac:chgData name="Nick Smith" userId="4c68263196b214af" providerId="LiveId" clId="{DCC405F5-3BB5-4A12-B766-6E6938364DC7}" dt="2021-05-31T21:09:18.118" v="244" actId="478"/>
          <ac:picMkLst>
            <pc:docMk/>
            <pc:sldMk cId="133098160" sldId="265"/>
            <ac:picMk id="55" creationId="{BFAE9EA1-4426-F640-9231-2FD19E61BCDC}"/>
          </ac:picMkLst>
        </pc:picChg>
        <pc:picChg chg="del">
          <ac:chgData name="Nick Smith" userId="4c68263196b214af" providerId="LiveId" clId="{DCC405F5-3BB5-4A12-B766-6E6938364DC7}" dt="2021-05-31T21:09:18.118" v="244" actId="478"/>
          <ac:picMkLst>
            <pc:docMk/>
            <pc:sldMk cId="133098160" sldId="265"/>
            <ac:picMk id="56" creationId="{5BE89E53-3E69-5845-9287-838DDA159460}"/>
          </ac:picMkLst>
        </pc:picChg>
        <pc:picChg chg="del">
          <ac:chgData name="Nick Smith" userId="4c68263196b214af" providerId="LiveId" clId="{DCC405F5-3BB5-4A12-B766-6E6938364DC7}" dt="2021-05-31T21:09:18.118" v="244" actId="478"/>
          <ac:picMkLst>
            <pc:docMk/>
            <pc:sldMk cId="133098160" sldId="265"/>
            <ac:picMk id="57" creationId="{16631B66-F96E-E342-AA0B-550F9CB7D2AF}"/>
          </ac:picMkLst>
        </pc:picChg>
        <pc:picChg chg="del">
          <ac:chgData name="Nick Smith" userId="4c68263196b214af" providerId="LiveId" clId="{DCC405F5-3BB5-4A12-B766-6E6938364DC7}" dt="2021-05-31T21:09:18.118" v="244" actId="478"/>
          <ac:picMkLst>
            <pc:docMk/>
            <pc:sldMk cId="133098160" sldId="265"/>
            <ac:picMk id="58" creationId="{1017E6F6-8C6F-364E-9EA5-6B619B11F83B}"/>
          </ac:picMkLst>
        </pc:picChg>
        <pc:picChg chg="del">
          <ac:chgData name="Nick Smith" userId="4c68263196b214af" providerId="LiveId" clId="{DCC405F5-3BB5-4A12-B766-6E6938364DC7}" dt="2021-05-31T21:09:18.118" v="244" actId="478"/>
          <ac:picMkLst>
            <pc:docMk/>
            <pc:sldMk cId="133098160" sldId="265"/>
            <ac:picMk id="59" creationId="{DC0A5054-0669-AA48-B46B-821B60080549}"/>
          </ac:picMkLst>
        </pc:picChg>
        <pc:picChg chg="del">
          <ac:chgData name="Nick Smith" userId="4c68263196b214af" providerId="LiveId" clId="{DCC405F5-3BB5-4A12-B766-6E6938364DC7}" dt="2021-05-31T21:09:18.118" v="244" actId="478"/>
          <ac:picMkLst>
            <pc:docMk/>
            <pc:sldMk cId="133098160" sldId="265"/>
            <ac:picMk id="60" creationId="{77AF2A3E-006A-1944-8303-F445DBB83EF7}"/>
          </ac:picMkLst>
        </pc:picChg>
        <pc:picChg chg="del">
          <ac:chgData name="Nick Smith" userId="4c68263196b214af" providerId="LiveId" clId="{DCC405F5-3BB5-4A12-B766-6E6938364DC7}" dt="2021-05-31T21:09:18.118" v="244" actId="478"/>
          <ac:picMkLst>
            <pc:docMk/>
            <pc:sldMk cId="133098160" sldId="265"/>
            <ac:picMk id="61" creationId="{321B89E3-35D8-C943-88D0-22AE7876E94F}"/>
          </ac:picMkLst>
        </pc:picChg>
        <pc:picChg chg="del">
          <ac:chgData name="Nick Smith" userId="4c68263196b214af" providerId="LiveId" clId="{DCC405F5-3BB5-4A12-B766-6E6938364DC7}" dt="2021-05-31T21:09:18.118" v="244" actId="478"/>
          <ac:picMkLst>
            <pc:docMk/>
            <pc:sldMk cId="133098160" sldId="265"/>
            <ac:picMk id="62" creationId="{B2F9D8FF-88D2-D54D-A241-1F138D8167F6}"/>
          </ac:picMkLst>
        </pc:picChg>
        <pc:picChg chg="del mod">
          <ac:chgData name="Nick Smith" userId="4c68263196b214af" providerId="LiveId" clId="{DCC405F5-3BB5-4A12-B766-6E6938364DC7}" dt="2021-05-31T21:09:18.118" v="244" actId="478"/>
          <ac:picMkLst>
            <pc:docMk/>
            <pc:sldMk cId="133098160" sldId="265"/>
            <ac:picMk id="64" creationId="{CBE7381A-8D85-434A-9482-423590103717}"/>
          </ac:picMkLst>
        </pc:picChg>
        <pc:picChg chg="del">
          <ac:chgData name="Nick Smith" userId="4c68263196b214af" providerId="LiveId" clId="{DCC405F5-3BB5-4A12-B766-6E6938364DC7}" dt="2021-05-31T21:09:18.118" v="244" actId="478"/>
          <ac:picMkLst>
            <pc:docMk/>
            <pc:sldMk cId="133098160" sldId="265"/>
            <ac:picMk id="82" creationId="{E6194C59-532D-6A44-A4D7-65DB00F5D44B}"/>
          </ac:picMkLst>
        </pc:picChg>
        <pc:picChg chg="del">
          <ac:chgData name="Nick Smith" userId="4c68263196b214af" providerId="LiveId" clId="{DCC405F5-3BB5-4A12-B766-6E6938364DC7}" dt="2021-05-31T21:09:18.118" v="244" actId="478"/>
          <ac:picMkLst>
            <pc:docMk/>
            <pc:sldMk cId="133098160" sldId="265"/>
            <ac:picMk id="83" creationId="{9E833916-6247-824B-8C0E-B051D683EF2A}"/>
          </ac:picMkLst>
        </pc:picChg>
        <pc:picChg chg="del">
          <ac:chgData name="Nick Smith" userId="4c68263196b214af" providerId="LiveId" clId="{DCC405F5-3BB5-4A12-B766-6E6938364DC7}" dt="2021-05-31T21:09:18.118" v="244" actId="478"/>
          <ac:picMkLst>
            <pc:docMk/>
            <pc:sldMk cId="133098160" sldId="265"/>
            <ac:picMk id="84" creationId="{8DED85DF-2598-774E-A266-2B69D9E6F63D}"/>
          </ac:picMkLst>
        </pc:picChg>
        <pc:picChg chg="del">
          <ac:chgData name="Nick Smith" userId="4c68263196b214af" providerId="LiveId" clId="{DCC405F5-3BB5-4A12-B766-6E6938364DC7}" dt="2021-05-31T21:09:18.118" v="244" actId="478"/>
          <ac:picMkLst>
            <pc:docMk/>
            <pc:sldMk cId="133098160" sldId="265"/>
            <ac:picMk id="85" creationId="{4AACA3E9-C6B5-7E48-BAE7-6CC35E1B819C}"/>
          </ac:picMkLst>
        </pc:picChg>
        <pc:picChg chg="del">
          <ac:chgData name="Nick Smith" userId="4c68263196b214af" providerId="LiveId" clId="{DCC405F5-3BB5-4A12-B766-6E6938364DC7}" dt="2021-05-31T21:09:18.118" v="244" actId="478"/>
          <ac:picMkLst>
            <pc:docMk/>
            <pc:sldMk cId="133098160" sldId="265"/>
            <ac:picMk id="86" creationId="{9D2C9855-055F-8440-9FDC-E5DAC74B2A0C}"/>
          </ac:picMkLst>
        </pc:picChg>
        <pc:picChg chg="del">
          <ac:chgData name="Nick Smith" userId="4c68263196b214af" providerId="LiveId" clId="{DCC405F5-3BB5-4A12-B766-6E6938364DC7}" dt="2021-05-31T21:09:18.118" v="244" actId="478"/>
          <ac:picMkLst>
            <pc:docMk/>
            <pc:sldMk cId="133098160" sldId="265"/>
            <ac:picMk id="87" creationId="{3C57F1D3-DFB8-9E47-ABB6-C58D5A51E724}"/>
          </ac:picMkLst>
        </pc:picChg>
        <pc:picChg chg="del">
          <ac:chgData name="Nick Smith" userId="4c68263196b214af" providerId="LiveId" clId="{DCC405F5-3BB5-4A12-B766-6E6938364DC7}" dt="2021-05-31T21:09:18.118" v="244" actId="478"/>
          <ac:picMkLst>
            <pc:docMk/>
            <pc:sldMk cId="133098160" sldId="265"/>
            <ac:picMk id="88" creationId="{688D3B4A-3D9D-574C-805B-595FE33E2A9B}"/>
          </ac:picMkLst>
        </pc:picChg>
        <pc:picChg chg="del">
          <ac:chgData name="Nick Smith" userId="4c68263196b214af" providerId="LiveId" clId="{DCC405F5-3BB5-4A12-B766-6E6938364DC7}" dt="2021-05-31T21:09:18.118" v="244" actId="478"/>
          <ac:picMkLst>
            <pc:docMk/>
            <pc:sldMk cId="133098160" sldId="265"/>
            <ac:picMk id="89" creationId="{1A315291-922C-684C-AE47-3AFF763F8E94}"/>
          </ac:picMkLst>
        </pc:picChg>
        <pc:picChg chg="del">
          <ac:chgData name="Nick Smith" userId="4c68263196b214af" providerId="LiveId" clId="{DCC405F5-3BB5-4A12-B766-6E6938364DC7}" dt="2021-05-31T21:09:18.118" v="244" actId="478"/>
          <ac:picMkLst>
            <pc:docMk/>
            <pc:sldMk cId="133098160" sldId="265"/>
            <ac:picMk id="139" creationId="{3D74FBAA-0B46-2E46-8F57-475E9CE0E703}"/>
          </ac:picMkLst>
        </pc:picChg>
        <pc:picChg chg="del">
          <ac:chgData name="Nick Smith" userId="4c68263196b214af" providerId="LiveId" clId="{DCC405F5-3BB5-4A12-B766-6E6938364DC7}" dt="2021-05-31T21:09:18.118" v="244" actId="478"/>
          <ac:picMkLst>
            <pc:docMk/>
            <pc:sldMk cId="133098160" sldId="265"/>
            <ac:picMk id="140" creationId="{B2B696BC-9DE3-FF4D-8F4E-AFF91B796184}"/>
          </ac:picMkLst>
        </pc:picChg>
        <pc:picChg chg="del">
          <ac:chgData name="Nick Smith" userId="4c68263196b214af" providerId="LiveId" clId="{DCC405F5-3BB5-4A12-B766-6E6938364DC7}" dt="2021-05-31T21:09:18.118" v="244" actId="478"/>
          <ac:picMkLst>
            <pc:docMk/>
            <pc:sldMk cId="133098160" sldId="265"/>
            <ac:picMk id="141" creationId="{08E10D19-889D-F044-BBF9-A9EEB93CF3FF}"/>
          </ac:picMkLst>
        </pc:picChg>
        <pc:picChg chg="del">
          <ac:chgData name="Nick Smith" userId="4c68263196b214af" providerId="LiveId" clId="{DCC405F5-3BB5-4A12-B766-6E6938364DC7}" dt="2021-05-31T21:09:18.118" v="244" actId="478"/>
          <ac:picMkLst>
            <pc:docMk/>
            <pc:sldMk cId="133098160" sldId="265"/>
            <ac:picMk id="142" creationId="{DCEE529B-014D-8A44-980F-6EA9038CF3DA}"/>
          </ac:picMkLst>
        </pc:picChg>
        <pc:picChg chg="del">
          <ac:chgData name="Nick Smith" userId="4c68263196b214af" providerId="LiveId" clId="{DCC405F5-3BB5-4A12-B766-6E6938364DC7}" dt="2021-05-31T21:09:18.118" v="244" actId="478"/>
          <ac:picMkLst>
            <pc:docMk/>
            <pc:sldMk cId="133098160" sldId="265"/>
            <ac:picMk id="143" creationId="{D061CFA2-550A-5748-A43A-FB9C0E53DE69}"/>
          </ac:picMkLst>
        </pc:picChg>
        <pc:picChg chg="del">
          <ac:chgData name="Nick Smith" userId="4c68263196b214af" providerId="LiveId" clId="{DCC405F5-3BB5-4A12-B766-6E6938364DC7}" dt="2021-05-31T21:09:18.118" v="244" actId="478"/>
          <ac:picMkLst>
            <pc:docMk/>
            <pc:sldMk cId="133098160" sldId="265"/>
            <ac:picMk id="144" creationId="{DE167263-2CE3-9247-B6D9-2541AA627CF9}"/>
          </ac:picMkLst>
        </pc:picChg>
        <pc:picChg chg="del">
          <ac:chgData name="Nick Smith" userId="4c68263196b214af" providerId="LiveId" clId="{DCC405F5-3BB5-4A12-B766-6E6938364DC7}" dt="2021-05-31T21:09:18.118" v="244" actId="478"/>
          <ac:picMkLst>
            <pc:docMk/>
            <pc:sldMk cId="133098160" sldId="265"/>
            <ac:picMk id="145" creationId="{EA9F92E0-4D19-9C4B-8742-D0DCCBE9FF1F}"/>
          </ac:picMkLst>
        </pc:picChg>
        <pc:picChg chg="del">
          <ac:chgData name="Nick Smith" userId="4c68263196b214af" providerId="LiveId" clId="{DCC405F5-3BB5-4A12-B766-6E6938364DC7}" dt="2021-05-31T21:09:18.118" v="244" actId="478"/>
          <ac:picMkLst>
            <pc:docMk/>
            <pc:sldMk cId="133098160" sldId="265"/>
            <ac:picMk id="146" creationId="{4E00AB4A-7EB4-E342-84A1-5FE32A2780E1}"/>
          </ac:picMkLst>
        </pc:picChg>
        <pc:cxnChg chg="del mod">
          <ac:chgData name="Nick Smith" userId="4c68263196b214af" providerId="LiveId" clId="{DCC405F5-3BB5-4A12-B766-6E6938364DC7}" dt="2021-05-31T21:09:37.855" v="249" actId="478"/>
          <ac:cxnSpMkLst>
            <pc:docMk/>
            <pc:sldMk cId="133098160" sldId="265"/>
            <ac:cxnSpMk id="121" creationId="{EA6ED919-DA18-1144-9ADF-D59463AC28D6}"/>
          </ac:cxnSpMkLst>
        </pc:cxnChg>
      </pc:sldChg>
      <pc:sldChg chg="modSp mod">
        <pc:chgData name="Nick Smith" userId="4c68263196b214af" providerId="LiveId" clId="{DCC405F5-3BB5-4A12-B766-6E6938364DC7}" dt="2021-05-31T22:29:42.900" v="650" actId="403"/>
        <pc:sldMkLst>
          <pc:docMk/>
          <pc:sldMk cId="4258025331" sldId="266"/>
        </pc:sldMkLst>
        <pc:spChg chg="mod">
          <ac:chgData name="Nick Smith" userId="4c68263196b214af" providerId="LiveId" clId="{DCC405F5-3BB5-4A12-B766-6E6938364DC7}" dt="2021-05-31T22:29:28.607" v="649" actId="20577"/>
          <ac:spMkLst>
            <pc:docMk/>
            <pc:sldMk cId="4258025331" sldId="266"/>
            <ac:spMk id="2" creationId="{09F9FEA1-B325-9349-9094-7CEE173306F0}"/>
          </ac:spMkLst>
        </pc:spChg>
        <pc:spChg chg="mod">
          <ac:chgData name="Nick Smith" userId="4c68263196b214af" providerId="LiveId" clId="{DCC405F5-3BB5-4A12-B766-6E6938364DC7}" dt="2021-05-31T22:29:42.900" v="650" actId="403"/>
          <ac:spMkLst>
            <pc:docMk/>
            <pc:sldMk cId="4258025331" sldId="266"/>
            <ac:spMk id="3" creationId="{73F6FA78-C2A8-3948-B6E0-6F696D863B10}"/>
          </ac:spMkLst>
        </pc:spChg>
        <pc:graphicFrameChg chg="mod">
          <ac:chgData name="Nick Smith" userId="4c68263196b214af" providerId="LiveId" clId="{DCC405F5-3BB5-4A12-B766-6E6938364DC7}" dt="2021-05-31T21:13:59.252" v="294" actId="113"/>
          <ac:graphicFrameMkLst>
            <pc:docMk/>
            <pc:sldMk cId="4258025331" sldId="266"/>
            <ac:graphicFrameMk id="4" creationId="{0F3F20B6-C731-6A4B-AE15-72DD41F566ED}"/>
          </ac:graphicFrameMkLst>
        </pc:graphicFrameChg>
      </pc:sldChg>
      <pc:sldChg chg="modSp mod">
        <pc:chgData name="Nick Smith" userId="4c68263196b214af" providerId="LiveId" clId="{DCC405F5-3BB5-4A12-B766-6E6938364DC7}" dt="2021-05-31T21:06:13.097" v="223" actId="113"/>
        <pc:sldMkLst>
          <pc:docMk/>
          <pc:sldMk cId="896820574" sldId="267"/>
        </pc:sldMkLst>
        <pc:graphicFrameChg chg="modGraphic">
          <ac:chgData name="Nick Smith" userId="4c68263196b214af" providerId="LiveId" clId="{DCC405F5-3BB5-4A12-B766-6E6938364DC7}" dt="2021-05-31T21:04:13.812" v="209" actId="2711"/>
          <ac:graphicFrameMkLst>
            <pc:docMk/>
            <pc:sldMk cId="896820574" sldId="267"/>
            <ac:graphicFrameMk id="5" creationId="{F5CBC77F-496E-254D-B577-737F50CFA4B2}"/>
          </ac:graphicFrameMkLst>
        </pc:graphicFrameChg>
        <pc:graphicFrameChg chg="mod">
          <ac:chgData name="Nick Smith" userId="4c68263196b214af" providerId="LiveId" clId="{DCC405F5-3BB5-4A12-B766-6E6938364DC7}" dt="2021-05-31T21:06:13.097" v="223" actId="113"/>
          <ac:graphicFrameMkLst>
            <pc:docMk/>
            <pc:sldMk cId="896820574" sldId="267"/>
            <ac:graphicFrameMk id="13" creationId="{BD8D12F0-861D-E74D-AF20-856C92756FC2}"/>
          </ac:graphicFrameMkLst>
        </pc:graphicFrameChg>
      </pc:sldChg>
      <pc:sldChg chg="modSp mod">
        <pc:chgData name="Nick Smith" userId="4c68263196b214af" providerId="LiveId" clId="{DCC405F5-3BB5-4A12-B766-6E6938364DC7}" dt="2021-05-31T22:26:47.733" v="632" actId="113"/>
        <pc:sldMkLst>
          <pc:docMk/>
          <pc:sldMk cId="2986818839" sldId="269"/>
        </pc:sldMkLst>
        <pc:spChg chg="mod">
          <ac:chgData name="Nick Smith" userId="4c68263196b214af" providerId="LiveId" clId="{DCC405F5-3BB5-4A12-B766-6E6938364DC7}" dt="2021-05-31T21:24:45.808" v="383" actId="113"/>
          <ac:spMkLst>
            <pc:docMk/>
            <pc:sldMk cId="2986818839" sldId="269"/>
            <ac:spMk id="2" creationId="{473E2A1A-9D54-7E4B-9CCA-CF65DBAA04E0}"/>
          </ac:spMkLst>
        </pc:spChg>
        <pc:spChg chg="mod">
          <ac:chgData name="Nick Smith" userId="4c68263196b214af" providerId="LiveId" clId="{DCC405F5-3BB5-4A12-B766-6E6938364DC7}" dt="2021-05-31T21:24:54.521" v="385" actId="179"/>
          <ac:spMkLst>
            <pc:docMk/>
            <pc:sldMk cId="2986818839" sldId="269"/>
            <ac:spMk id="3" creationId="{43351BC9-2B6A-4743-AABD-CBBB7E62179B}"/>
          </ac:spMkLst>
        </pc:spChg>
        <pc:graphicFrameChg chg="mod">
          <ac:chgData name="Nick Smith" userId="4c68263196b214af" providerId="LiveId" clId="{DCC405F5-3BB5-4A12-B766-6E6938364DC7}" dt="2021-05-31T22:26:47.733" v="632" actId="113"/>
          <ac:graphicFrameMkLst>
            <pc:docMk/>
            <pc:sldMk cId="2986818839" sldId="269"/>
            <ac:graphicFrameMk id="8" creationId="{710C9422-DCB5-3D46-A1DE-797FB5200856}"/>
          </ac:graphicFrameMkLst>
        </pc:graphicFrameChg>
      </pc:sldChg>
      <pc:sldChg chg="modSp mod modAnim">
        <pc:chgData name="Nick Smith" userId="4c68263196b214af" providerId="LiveId" clId="{DCC405F5-3BB5-4A12-B766-6E6938364DC7}" dt="2021-05-31T21:19:56.426" v="344" actId="2711"/>
        <pc:sldMkLst>
          <pc:docMk/>
          <pc:sldMk cId="1215947634" sldId="273"/>
        </pc:sldMkLst>
        <pc:spChg chg="mod">
          <ac:chgData name="Nick Smith" userId="4c68263196b214af" providerId="LiveId" clId="{DCC405F5-3BB5-4A12-B766-6E6938364DC7}" dt="2021-05-31T21:19:42.229" v="342" actId="113"/>
          <ac:spMkLst>
            <pc:docMk/>
            <pc:sldMk cId="1215947634" sldId="273"/>
            <ac:spMk id="2" creationId="{2499A10F-3950-824C-8829-69D6D18581B0}"/>
          </ac:spMkLst>
        </pc:spChg>
        <pc:spChg chg="mod">
          <ac:chgData name="Nick Smith" userId="4c68263196b214af" providerId="LiveId" clId="{DCC405F5-3BB5-4A12-B766-6E6938364DC7}" dt="2021-05-31T21:19:47.566" v="343" actId="2711"/>
          <ac:spMkLst>
            <pc:docMk/>
            <pc:sldMk cId="1215947634" sldId="273"/>
            <ac:spMk id="3" creationId="{23632E72-A1F0-0346-AB61-10B17AE1EC39}"/>
          </ac:spMkLst>
        </pc:spChg>
        <pc:spChg chg="mod">
          <ac:chgData name="Nick Smith" userId="4c68263196b214af" providerId="LiveId" clId="{DCC405F5-3BB5-4A12-B766-6E6938364DC7}" dt="2021-05-31T21:19:56.426" v="344" actId="2711"/>
          <ac:spMkLst>
            <pc:docMk/>
            <pc:sldMk cId="1215947634" sldId="273"/>
            <ac:spMk id="17" creationId="{168F77B6-D3F3-D041-84BE-1CF2E072C450}"/>
          </ac:spMkLst>
        </pc:spChg>
        <pc:spChg chg="mod">
          <ac:chgData name="Nick Smith" userId="4c68263196b214af" providerId="LiveId" clId="{DCC405F5-3BB5-4A12-B766-6E6938364DC7}" dt="2021-05-31T21:19:56.426" v="344" actId="2711"/>
          <ac:spMkLst>
            <pc:docMk/>
            <pc:sldMk cId="1215947634" sldId="273"/>
            <ac:spMk id="30" creationId="{635DFCC7-6D62-004A-B631-76A18BEBFADD}"/>
          </ac:spMkLst>
        </pc:spChg>
        <pc:spChg chg="mod">
          <ac:chgData name="Nick Smith" userId="4c68263196b214af" providerId="LiveId" clId="{DCC405F5-3BB5-4A12-B766-6E6938364DC7}" dt="2021-05-31T21:19:56.426" v="344" actId="2711"/>
          <ac:spMkLst>
            <pc:docMk/>
            <pc:sldMk cId="1215947634" sldId="273"/>
            <ac:spMk id="31" creationId="{3D99CAC4-C80E-3342-9895-19875FED7135}"/>
          </ac:spMkLst>
        </pc:spChg>
        <pc:spChg chg="mod">
          <ac:chgData name="Nick Smith" userId="4c68263196b214af" providerId="LiveId" clId="{DCC405F5-3BB5-4A12-B766-6E6938364DC7}" dt="2021-05-31T21:19:56.426" v="344" actId="2711"/>
          <ac:spMkLst>
            <pc:docMk/>
            <pc:sldMk cId="1215947634" sldId="273"/>
            <ac:spMk id="32" creationId="{B844942F-679D-8247-A417-100B5124AE20}"/>
          </ac:spMkLst>
        </pc:spChg>
        <pc:spChg chg="mod">
          <ac:chgData name="Nick Smith" userId="4c68263196b214af" providerId="LiveId" clId="{DCC405F5-3BB5-4A12-B766-6E6938364DC7}" dt="2021-05-31T21:18:56.511" v="334" actId="2711"/>
          <ac:spMkLst>
            <pc:docMk/>
            <pc:sldMk cId="1215947634" sldId="273"/>
            <ac:spMk id="33" creationId="{B20FEECB-2751-F543-A3C9-80D83184693B}"/>
          </ac:spMkLst>
        </pc:spChg>
        <pc:graphicFrameChg chg="mod">
          <ac:chgData name="Nick Smith" userId="4c68263196b214af" providerId="LiveId" clId="{DCC405F5-3BB5-4A12-B766-6E6938364DC7}" dt="2021-05-31T21:19:18.732" v="338" actId="113"/>
          <ac:graphicFrameMkLst>
            <pc:docMk/>
            <pc:sldMk cId="1215947634" sldId="273"/>
            <ac:graphicFrameMk id="13" creationId="{BD8D12F0-861D-E74D-AF20-856C92756FC2}"/>
          </ac:graphicFrameMkLst>
        </pc:graphicFrameChg>
      </pc:sldChg>
      <pc:sldChg chg="addSp delSp modSp mod delAnim">
        <pc:chgData name="Nick Smith" userId="4c68263196b214af" providerId="LiveId" clId="{DCC405F5-3BB5-4A12-B766-6E6938364DC7}" dt="2021-05-31T21:18:02.695" v="328" actId="1038"/>
        <pc:sldMkLst>
          <pc:docMk/>
          <pc:sldMk cId="3620705002" sldId="276"/>
        </pc:sldMkLst>
        <pc:spChg chg="mod">
          <ac:chgData name="Nick Smith" userId="4c68263196b214af" providerId="LiveId" clId="{DCC405F5-3BB5-4A12-B766-6E6938364DC7}" dt="2021-05-31T21:15:49.268" v="305" actId="1076"/>
          <ac:spMkLst>
            <pc:docMk/>
            <pc:sldMk cId="3620705002" sldId="276"/>
            <ac:spMk id="2" creationId="{2499A10F-3950-824C-8829-69D6D18581B0}"/>
          </ac:spMkLst>
        </pc:spChg>
        <pc:spChg chg="add del mod">
          <ac:chgData name="Nick Smith" userId="4c68263196b214af" providerId="LiveId" clId="{DCC405F5-3BB5-4A12-B766-6E6938364DC7}" dt="2021-05-31T21:16:15.887" v="311" actId="478"/>
          <ac:spMkLst>
            <pc:docMk/>
            <pc:sldMk cId="3620705002" sldId="276"/>
            <ac:spMk id="5" creationId="{B61A8573-BFF9-4491-A649-BE70CF21B28D}"/>
          </ac:spMkLst>
        </pc:spChg>
        <pc:spChg chg="del">
          <ac:chgData name="Nick Smith" userId="4c68263196b214af" providerId="LiveId" clId="{DCC405F5-3BB5-4A12-B766-6E6938364DC7}" dt="2021-05-31T21:16:16.834" v="312" actId="478"/>
          <ac:spMkLst>
            <pc:docMk/>
            <pc:sldMk cId="3620705002" sldId="276"/>
            <ac:spMk id="51" creationId="{CCBB2B99-6C78-504F-B87F-D9580E2A5DDD}"/>
          </ac:spMkLst>
        </pc:spChg>
        <pc:spChg chg="del">
          <ac:chgData name="Nick Smith" userId="4c68263196b214af" providerId="LiveId" clId="{DCC405F5-3BB5-4A12-B766-6E6938364DC7}" dt="2021-05-31T21:16:08.246" v="307" actId="478"/>
          <ac:spMkLst>
            <pc:docMk/>
            <pc:sldMk cId="3620705002" sldId="276"/>
            <ac:spMk id="63" creationId="{54E247E8-2D85-4F4F-8C1A-1C5846C767AA}"/>
          </ac:spMkLst>
        </pc:spChg>
        <pc:spChg chg="del">
          <ac:chgData name="Nick Smith" userId="4c68263196b214af" providerId="LiveId" clId="{DCC405F5-3BB5-4A12-B766-6E6938364DC7}" dt="2021-05-31T21:16:09.174" v="308" actId="478"/>
          <ac:spMkLst>
            <pc:docMk/>
            <pc:sldMk cId="3620705002" sldId="276"/>
            <ac:spMk id="70" creationId="{E7E8E443-CFB1-0D43-B147-6747BDAFD73E}"/>
          </ac:spMkLst>
        </pc:spChg>
        <pc:spChg chg="del">
          <ac:chgData name="Nick Smith" userId="4c68263196b214af" providerId="LiveId" clId="{DCC405F5-3BB5-4A12-B766-6E6938364DC7}" dt="2021-05-31T21:15:46.169" v="302" actId="478"/>
          <ac:spMkLst>
            <pc:docMk/>
            <pc:sldMk cId="3620705002" sldId="276"/>
            <ac:spMk id="81" creationId="{13FD3879-3228-414C-99ED-FA16491D55C7}"/>
          </ac:spMkLst>
        </pc:spChg>
        <pc:spChg chg="del mod">
          <ac:chgData name="Nick Smith" userId="4c68263196b214af" providerId="LiveId" clId="{DCC405F5-3BB5-4A12-B766-6E6938364DC7}" dt="2021-05-31T21:16:13.770" v="310" actId="478"/>
          <ac:spMkLst>
            <pc:docMk/>
            <pc:sldMk cId="3620705002" sldId="276"/>
            <ac:spMk id="91" creationId="{E0A701F3-AF6D-084B-A497-8C3FC5665914}"/>
          </ac:spMkLst>
        </pc:spChg>
        <pc:spChg chg="mod">
          <ac:chgData name="Nick Smith" userId="4c68263196b214af" providerId="LiveId" clId="{DCC405F5-3BB5-4A12-B766-6E6938364DC7}" dt="2021-05-31T21:15:11.918" v="297" actId="2711"/>
          <ac:spMkLst>
            <pc:docMk/>
            <pc:sldMk cId="3620705002" sldId="276"/>
            <ac:spMk id="92" creationId="{5138A746-0B06-D845-89AD-CA27367EBEBC}"/>
          </ac:spMkLst>
        </pc:spChg>
        <pc:graphicFrameChg chg="mod">
          <ac:chgData name="Nick Smith" userId="4c68263196b214af" providerId="LiveId" clId="{DCC405F5-3BB5-4A12-B766-6E6938364DC7}" dt="2021-05-31T21:15:18.417" v="299" actId="113"/>
          <ac:graphicFrameMkLst>
            <pc:docMk/>
            <pc:sldMk cId="3620705002" sldId="276"/>
            <ac:graphicFrameMk id="13" creationId="{BD8D12F0-861D-E74D-AF20-856C92756FC2}"/>
          </ac:graphicFrameMkLst>
        </pc:graphicFrameChg>
        <pc:picChg chg="del">
          <ac:chgData name="Nick Smith" userId="4c68263196b214af" providerId="LiveId" clId="{DCC405F5-3BB5-4A12-B766-6E6938364DC7}" dt="2021-05-31T21:16:13.770" v="310" actId="478"/>
          <ac:picMkLst>
            <pc:docMk/>
            <pc:sldMk cId="3620705002" sldId="276"/>
            <ac:picMk id="16" creationId="{804FA411-8220-4A49-9B7B-7F598A5E72F3}"/>
          </ac:picMkLst>
        </pc:picChg>
        <pc:picChg chg="del">
          <ac:chgData name="Nick Smith" userId="4c68263196b214af" providerId="LiveId" clId="{DCC405F5-3BB5-4A12-B766-6E6938364DC7}" dt="2021-05-31T21:16:13.770" v="310" actId="478"/>
          <ac:picMkLst>
            <pc:docMk/>
            <pc:sldMk cId="3620705002" sldId="276"/>
            <ac:picMk id="19" creationId="{6B772463-7609-684B-BA00-6080FB44E597}"/>
          </ac:picMkLst>
        </pc:picChg>
        <pc:picChg chg="del">
          <ac:chgData name="Nick Smith" userId="4c68263196b214af" providerId="LiveId" clId="{DCC405F5-3BB5-4A12-B766-6E6938364DC7}" dt="2021-05-31T21:16:13.770" v="310" actId="478"/>
          <ac:picMkLst>
            <pc:docMk/>
            <pc:sldMk cId="3620705002" sldId="276"/>
            <ac:picMk id="25" creationId="{43001ACD-3B97-3248-89E3-42BE40E689CA}"/>
          </ac:picMkLst>
        </pc:picChg>
        <pc:picChg chg="mod">
          <ac:chgData name="Nick Smith" userId="4c68263196b214af" providerId="LiveId" clId="{DCC405F5-3BB5-4A12-B766-6E6938364DC7}" dt="2021-05-31T21:18:02.695" v="328" actId="1038"/>
          <ac:picMkLst>
            <pc:docMk/>
            <pc:sldMk cId="3620705002" sldId="276"/>
            <ac:picMk id="78" creationId="{57A5B2DA-92E2-EA42-8C70-D8B809808253}"/>
          </ac:picMkLst>
        </pc:picChg>
        <pc:picChg chg="del">
          <ac:chgData name="Nick Smith" userId="4c68263196b214af" providerId="LiveId" clId="{DCC405F5-3BB5-4A12-B766-6E6938364DC7}" dt="2021-05-31T21:15:47.023" v="303" actId="478"/>
          <ac:picMkLst>
            <pc:docMk/>
            <pc:sldMk cId="3620705002" sldId="276"/>
            <ac:picMk id="83" creationId="{C28606BA-D130-8C46-B25A-7A26348DC9A5}"/>
          </ac:picMkLst>
        </pc:picChg>
        <pc:picChg chg="del">
          <ac:chgData name="Nick Smith" userId="4c68263196b214af" providerId="LiveId" clId="{DCC405F5-3BB5-4A12-B766-6E6938364DC7}" dt="2021-05-31T21:16:09.742" v="309" actId="478"/>
          <ac:picMkLst>
            <pc:docMk/>
            <pc:sldMk cId="3620705002" sldId="276"/>
            <ac:picMk id="84" creationId="{028AE330-2830-ED49-98D4-09F77A560921}"/>
          </ac:picMkLst>
        </pc:picChg>
        <pc:picChg chg="del">
          <ac:chgData name="Nick Smith" userId="4c68263196b214af" providerId="LiveId" clId="{DCC405F5-3BB5-4A12-B766-6E6938364DC7}" dt="2021-05-31T21:16:06.384" v="306" actId="478"/>
          <ac:picMkLst>
            <pc:docMk/>
            <pc:sldMk cId="3620705002" sldId="276"/>
            <ac:picMk id="89" creationId="{50B2CDE3-88E4-2A48-B3A3-E3736F086842}"/>
          </ac:picMkLst>
        </pc:picChg>
      </pc:sldChg>
      <pc:sldChg chg="modSp mod">
        <pc:chgData name="Nick Smith" userId="4c68263196b214af" providerId="LiveId" clId="{DCC405F5-3BB5-4A12-B766-6E6938364DC7}" dt="2021-05-31T22:24:16.185" v="607" actId="2711"/>
        <pc:sldMkLst>
          <pc:docMk/>
          <pc:sldMk cId="60080498" sldId="278"/>
        </pc:sldMkLst>
        <pc:spChg chg="mod">
          <ac:chgData name="Nick Smith" userId="4c68263196b214af" providerId="LiveId" clId="{DCC405F5-3BB5-4A12-B766-6E6938364DC7}" dt="2021-05-31T22:24:11.439" v="606" actId="113"/>
          <ac:spMkLst>
            <pc:docMk/>
            <pc:sldMk cId="60080498" sldId="278"/>
            <ac:spMk id="2" creationId="{20EC8688-AA2E-3947-8365-AB839013AC25}"/>
          </ac:spMkLst>
        </pc:spChg>
        <pc:spChg chg="mod">
          <ac:chgData name="Nick Smith" userId="4c68263196b214af" providerId="LiveId" clId="{DCC405F5-3BB5-4A12-B766-6E6938364DC7}" dt="2021-05-31T22:24:16.185" v="607" actId="2711"/>
          <ac:spMkLst>
            <pc:docMk/>
            <pc:sldMk cId="60080498" sldId="278"/>
            <ac:spMk id="3" creationId="{9B7FA890-5067-8141-B3F5-A8DE67772946}"/>
          </ac:spMkLst>
        </pc:spChg>
      </pc:sldChg>
      <pc:sldChg chg="modSp mod modAnim">
        <pc:chgData name="Nick Smith" userId="4c68263196b214af" providerId="LiveId" clId="{DCC405F5-3BB5-4A12-B766-6E6938364DC7}" dt="2021-05-31T22:23:46.501" v="600"/>
        <pc:sldMkLst>
          <pc:docMk/>
          <pc:sldMk cId="3518354208" sldId="280"/>
        </pc:sldMkLst>
        <pc:spChg chg="mod">
          <ac:chgData name="Nick Smith" userId="4c68263196b214af" providerId="LiveId" clId="{DCC405F5-3BB5-4A12-B766-6E6938364DC7}" dt="2021-05-31T22:23:31.748" v="597" actId="113"/>
          <ac:spMkLst>
            <pc:docMk/>
            <pc:sldMk cId="3518354208" sldId="280"/>
            <ac:spMk id="2" creationId="{09F9FEA1-B325-9349-9094-7CEE173306F0}"/>
          </ac:spMkLst>
        </pc:spChg>
        <pc:spChg chg="mod">
          <ac:chgData name="Nick Smith" userId="4c68263196b214af" providerId="LiveId" clId="{DCC405F5-3BB5-4A12-B766-6E6938364DC7}" dt="2021-05-31T22:23:36.523" v="598" actId="2711"/>
          <ac:spMkLst>
            <pc:docMk/>
            <pc:sldMk cId="3518354208" sldId="280"/>
            <ac:spMk id="3" creationId="{73F6FA78-C2A8-3948-B6E0-6F696D863B10}"/>
          </ac:spMkLst>
        </pc:spChg>
      </pc:sldChg>
      <pc:sldChg chg="modSp mod">
        <pc:chgData name="Nick Smith" userId="4c68263196b214af" providerId="LiveId" clId="{DCC405F5-3BB5-4A12-B766-6E6938364DC7}" dt="2021-05-31T21:25:58.512" v="397" actId="113"/>
        <pc:sldMkLst>
          <pc:docMk/>
          <pc:sldMk cId="3947869880" sldId="281"/>
        </pc:sldMkLst>
        <pc:spChg chg="mod">
          <ac:chgData name="Nick Smith" userId="4c68263196b214af" providerId="LiveId" clId="{DCC405F5-3BB5-4A12-B766-6E6938364DC7}" dt="2021-05-31T21:25:30.051" v="392" actId="113"/>
          <ac:spMkLst>
            <pc:docMk/>
            <pc:sldMk cId="3947869880" sldId="281"/>
            <ac:spMk id="2" creationId="{473E2A1A-9D54-7E4B-9CCA-CF65DBAA04E0}"/>
          </ac:spMkLst>
        </pc:spChg>
        <pc:spChg chg="mod">
          <ac:chgData name="Nick Smith" userId="4c68263196b214af" providerId="LiveId" clId="{DCC405F5-3BB5-4A12-B766-6E6938364DC7}" dt="2021-05-31T21:25:49.251" v="395" actId="179"/>
          <ac:spMkLst>
            <pc:docMk/>
            <pc:sldMk cId="3947869880" sldId="281"/>
            <ac:spMk id="3" creationId="{43351BC9-2B6A-4743-AABD-CBBB7E62179B}"/>
          </ac:spMkLst>
        </pc:spChg>
        <pc:graphicFrameChg chg="mod">
          <ac:chgData name="Nick Smith" userId="4c68263196b214af" providerId="LiveId" clId="{DCC405F5-3BB5-4A12-B766-6E6938364DC7}" dt="2021-05-31T21:25:58.512" v="397" actId="113"/>
          <ac:graphicFrameMkLst>
            <pc:docMk/>
            <pc:sldMk cId="3947869880" sldId="281"/>
            <ac:graphicFrameMk id="8" creationId="{710C9422-DCB5-3D46-A1DE-797FB5200856}"/>
          </ac:graphicFrameMkLst>
        </pc:graphicFrameChg>
      </pc:sldChg>
      <pc:sldChg chg="modSp mod modAnim">
        <pc:chgData name="Nick Smith" userId="4c68263196b214af" providerId="LiveId" clId="{DCC405F5-3BB5-4A12-B766-6E6938364DC7}" dt="2021-05-31T21:23:16.406" v="364" actId="113"/>
        <pc:sldMkLst>
          <pc:docMk/>
          <pc:sldMk cId="2710561677" sldId="282"/>
        </pc:sldMkLst>
        <pc:spChg chg="mod">
          <ac:chgData name="Nick Smith" userId="4c68263196b214af" providerId="LiveId" clId="{DCC405F5-3BB5-4A12-B766-6E6938364DC7}" dt="2021-05-31T21:22:50.816" v="360" actId="113"/>
          <ac:spMkLst>
            <pc:docMk/>
            <pc:sldMk cId="2710561677" sldId="282"/>
            <ac:spMk id="2" creationId="{473E2A1A-9D54-7E4B-9CCA-CF65DBAA04E0}"/>
          </ac:spMkLst>
        </pc:spChg>
        <pc:spChg chg="mod">
          <ac:chgData name="Nick Smith" userId="4c68263196b214af" providerId="LiveId" clId="{DCC405F5-3BB5-4A12-B766-6E6938364DC7}" dt="2021-05-31T21:22:55.837" v="361" actId="2711"/>
          <ac:spMkLst>
            <pc:docMk/>
            <pc:sldMk cId="2710561677" sldId="282"/>
            <ac:spMk id="16" creationId="{C5F0BE0C-6A67-B44D-A52A-AF9DED64BE05}"/>
          </ac:spMkLst>
        </pc:spChg>
        <pc:spChg chg="mod">
          <ac:chgData name="Nick Smith" userId="4c68263196b214af" providerId="LiveId" clId="{DCC405F5-3BB5-4A12-B766-6E6938364DC7}" dt="2021-05-31T21:23:00.675" v="362" actId="2711"/>
          <ac:spMkLst>
            <pc:docMk/>
            <pc:sldMk cId="2710561677" sldId="282"/>
            <ac:spMk id="32" creationId="{752B2066-5906-4848-93C5-307F4516C718}"/>
          </ac:spMkLst>
        </pc:spChg>
        <pc:graphicFrameChg chg="mod">
          <ac:chgData name="Nick Smith" userId="4c68263196b214af" providerId="LiveId" clId="{DCC405F5-3BB5-4A12-B766-6E6938364DC7}" dt="2021-05-31T21:23:16.406" v="364" actId="113"/>
          <ac:graphicFrameMkLst>
            <pc:docMk/>
            <pc:sldMk cId="2710561677" sldId="282"/>
            <ac:graphicFrameMk id="8" creationId="{710C9422-DCB5-3D46-A1DE-797FB5200856}"/>
          </ac:graphicFrameMkLst>
        </pc:graphicFrameChg>
      </pc:sldChg>
      <pc:sldChg chg="modSp del mod">
        <pc:chgData name="Nick Smith" userId="4c68263196b214af" providerId="LiveId" clId="{DCC405F5-3BB5-4A12-B766-6E6938364DC7}" dt="2021-05-31T21:26:23.532" v="401" actId="47"/>
        <pc:sldMkLst>
          <pc:docMk/>
          <pc:sldMk cId="3098337015" sldId="285"/>
        </pc:sldMkLst>
        <pc:spChg chg="mod">
          <ac:chgData name="Nick Smith" userId="4c68263196b214af" providerId="LiveId" clId="{DCC405F5-3BB5-4A12-B766-6E6938364DC7}" dt="2021-05-31T21:26:06.729" v="399" actId="113"/>
          <ac:spMkLst>
            <pc:docMk/>
            <pc:sldMk cId="3098337015" sldId="285"/>
            <ac:spMk id="2" creationId="{473E2A1A-9D54-7E4B-9CCA-CF65DBAA04E0}"/>
          </ac:spMkLst>
        </pc:spChg>
      </pc:sldChg>
      <pc:sldChg chg="modSp mod modAnim">
        <pc:chgData name="Nick Smith" userId="4c68263196b214af" providerId="LiveId" clId="{DCC405F5-3BB5-4A12-B766-6E6938364DC7}" dt="2021-05-31T21:28:21.598" v="418" actId="113"/>
        <pc:sldMkLst>
          <pc:docMk/>
          <pc:sldMk cId="2531189274" sldId="286"/>
        </pc:sldMkLst>
        <pc:spChg chg="mod">
          <ac:chgData name="Nick Smith" userId="4c68263196b214af" providerId="LiveId" clId="{DCC405F5-3BB5-4A12-B766-6E6938364DC7}" dt="2021-05-31T21:27:56.659" v="415" actId="113"/>
          <ac:spMkLst>
            <pc:docMk/>
            <pc:sldMk cId="2531189274" sldId="286"/>
            <ac:spMk id="2" creationId="{473E2A1A-9D54-7E4B-9CCA-CF65DBAA04E0}"/>
          </ac:spMkLst>
        </pc:spChg>
        <pc:spChg chg="mod">
          <ac:chgData name="Nick Smith" userId="4c68263196b214af" providerId="LiveId" clId="{DCC405F5-3BB5-4A12-B766-6E6938364DC7}" dt="2021-05-31T21:28:02.739" v="416" actId="2711"/>
          <ac:spMkLst>
            <pc:docMk/>
            <pc:sldMk cId="2531189274" sldId="286"/>
            <ac:spMk id="9" creationId="{6867FF34-DEEE-F54C-8B6F-43AA2F99D56A}"/>
          </ac:spMkLst>
        </pc:spChg>
        <pc:spChg chg="mod">
          <ac:chgData name="Nick Smith" userId="4c68263196b214af" providerId="LiveId" clId="{DCC405F5-3BB5-4A12-B766-6E6938364DC7}" dt="2021-05-31T21:28:02.739" v="416" actId="2711"/>
          <ac:spMkLst>
            <pc:docMk/>
            <pc:sldMk cId="2531189274" sldId="286"/>
            <ac:spMk id="10" creationId="{B631E589-489D-A142-B4A5-B2F0FD89987E}"/>
          </ac:spMkLst>
        </pc:spChg>
        <pc:spChg chg="mod">
          <ac:chgData name="Nick Smith" userId="4c68263196b214af" providerId="LiveId" clId="{DCC405F5-3BB5-4A12-B766-6E6938364DC7}" dt="2021-05-31T21:28:02.739" v="416" actId="2711"/>
          <ac:spMkLst>
            <pc:docMk/>
            <pc:sldMk cId="2531189274" sldId="286"/>
            <ac:spMk id="11" creationId="{18B0C39E-0782-2049-B058-3DEA1DC4D5F2}"/>
          </ac:spMkLst>
        </pc:spChg>
        <pc:spChg chg="mod">
          <ac:chgData name="Nick Smith" userId="4c68263196b214af" providerId="LiveId" clId="{DCC405F5-3BB5-4A12-B766-6E6938364DC7}" dt="2021-05-31T21:28:02.739" v="416" actId="2711"/>
          <ac:spMkLst>
            <pc:docMk/>
            <pc:sldMk cId="2531189274" sldId="286"/>
            <ac:spMk id="16" creationId="{FC8BCC5C-FCD3-2441-B1FE-88A88FB72169}"/>
          </ac:spMkLst>
        </pc:spChg>
        <pc:graphicFrameChg chg="mod">
          <ac:chgData name="Nick Smith" userId="4c68263196b214af" providerId="LiveId" clId="{DCC405F5-3BB5-4A12-B766-6E6938364DC7}" dt="2021-05-31T21:28:21.598" v="418" actId="113"/>
          <ac:graphicFrameMkLst>
            <pc:docMk/>
            <pc:sldMk cId="2531189274" sldId="286"/>
            <ac:graphicFrameMk id="8" creationId="{710C9422-DCB5-3D46-A1DE-797FB5200856}"/>
          </ac:graphicFrameMkLst>
        </pc:graphicFrameChg>
        <pc:picChg chg="mod">
          <ac:chgData name="Nick Smith" userId="4c68263196b214af" providerId="LiveId" clId="{DCC405F5-3BB5-4A12-B766-6E6938364DC7}" dt="2021-05-31T21:28:02.739" v="416" actId="2711"/>
          <ac:picMkLst>
            <pc:docMk/>
            <pc:sldMk cId="2531189274" sldId="286"/>
            <ac:picMk id="20" creationId="{89F5AA59-DB24-1E41-84F7-9FB0CAE7F44A}"/>
          </ac:picMkLst>
        </pc:picChg>
        <pc:picChg chg="mod">
          <ac:chgData name="Nick Smith" userId="4c68263196b214af" providerId="LiveId" clId="{DCC405F5-3BB5-4A12-B766-6E6938364DC7}" dt="2021-05-31T21:28:02.739" v="416" actId="2711"/>
          <ac:picMkLst>
            <pc:docMk/>
            <pc:sldMk cId="2531189274" sldId="286"/>
            <ac:picMk id="22" creationId="{FC887910-D9C8-3049-A772-4222756D0646}"/>
          </ac:picMkLst>
        </pc:picChg>
      </pc:sldChg>
      <pc:sldChg chg="modSp mod">
        <pc:chgData name="Nick Smith" userId="4c68263196b214af" providerId="LiveId" clId="{DCC405F5-3BB5-4A12-B766-6E6938364DC7}" dt="2021-05-31T21:26:49.571" v="407" actId="113"/>
        <pc:sldMkLst>
          <pc:docMk/>
          <pc:sldMk cId="1415685952" sldId="288"/>
        </pc:sldMkLst>
        <pc:spChg chg="mod">
          <ac:chgData name="Nick Smith" userId="4c68263196b214af" providerId="LiveId" clId="{DCC405F5-3BB5-4A12-B766-6E6938364DC7}" dt="2021-05-31T21:26:33.962" v="404" actId="113"/>
          <ac:spMkLst>
            <pc:docMk/>
            <pc:sldMk cId="1415685952" sldId="288"/>
            <ac:spMk id="2" creationId="{473E2A1A-9D54-7E4B-9CCA-CF65DBAA04E0}"/>
          </ac:spMkLst>
        </pc:spChg>
        <pc:spChg chg="mod">
          <ac:chgData name="Nick Smith" userId="4c68263196b214af" providerId="LiveId" clId="{DCC405F5-3BB5-4A12-B766-6E6938364DC7}" dt="2021-05-31T21:26:39.359" v="405" actId="2711"/>
          <ac:spMkLst>
            <pc:docMk/>
            <pc:sldMk cId="1415685952" sldId="288"/>
            <ac:spMk id="3" creationId="{43351BC9-2B6A-4743-AABD-CBBB7E62179B}"/>
          </ac:spMkLst>
        </pc:spChg>
        <pc:graphicFrameChg chg="mod">
          <ac:chgData name="Nick Smith" userId="4c68263196b214af" providerId="LiveId" clId="{DCC405F5-3BB5-4A12-B766-6E6938364DC7}" dt="2021-05-31T21:26:49.571" v="407" actId="113"/>
          <ac:graphicFrameMkLst>
            <pc:docMk/>
            <pc:sldMk cId="1415685952" sldId="288"/>
            <ac:graphicFrameMk id="8" creationId="{710C9422-DCB5-3D46-A1DE-797FB5200856}"/>
          </ac:graphicFrameMkLst>
        </pc:graphicFrameChg>
      </pc:sldChg>
      <pc:sldChg chg="modSp mod">
        <pc:chgData name="Nick Smith" userId="4c68263196b214af" providerId="LiveId" clId="{DCC405F5-3BB5-4A12-B766-6E6938364DC7}" dt="2021-05-31T21:27:28.220" v="412" actId="113"/>
        <pc:sldMkLst>
          <pc:docMk/>
          <pc:sldMk cId="3178772664" sldId="289"/>
        </pc:sldMkLst>
        <pc:spChg chg="mod">
          <ac:chgData name="Nick Smith" userId="4c68263196b214af" providerId="LiveId" clId="{DCC405F5-3BB5-4A12-B766-6E6938364DC7}" dt="2021-05-31T21:27:11.817" v="409" actId="113"/>
          <ac:spMkLst>
            <pc:docMk/>
            <pc:sldMk cId="3178772664" sldId="289"/>
            <ac:spMk id="2" creationId="{473E2A1A-9D54-7E4B-9CCA-CF65DBAA04E0}"/>
          </ac:spMkLst>
        </pc:spChg>
        <pc:spChg chg="mod">
          <ac:chgData name="Nick Smith" userId="4c68263196b214af" providerId="LiveId" clId="{DCC405F5-3BB5-4A12-B766-6E6938364DC7}" dt="2021-05-31T21:27:17.289" v="410" actId="2711"/>
          <ac:spMkLst>
            <pc:docMk/>
            <pc:sldMk cId="3178772664" sldId="289"/>
            <ac:spMk id="3" creationId="{43351BC9-2B6A-4743-AABD-CBBB7E62179B}"/>
          </ac:spMkLst>
        </pc:spChg>
        <pc:graphicFrameChg chg="mod">
          <ac:chgData name="Nick Smith" userId="4c68263196b214af" providerId="LiveId" clId="{DCC405F5-3BB5-4A12-B766-6E6938364DC7}" dt="2021-05-31T21:27:28.220" v="412" actId="113"/>
          <ac:graphicFrameMkLst>
            <pc:docMk/>
            <pc:sldMk cId="3178772664" sldId="289"/>
            <ac:graphicFrameMk id="8" creationId="{710C9422-DCB5-3D46-A1DE-797FB5200856}"/>
          </ac:graphicFrameMkLst>
        </pc:graphicFrameChg>
      </pc:sldChg>
      <pc:sldChg chg="modSp mod modAnim">
        <pc:chgData name="Nick Smith" userId="4c68263196b214af" providerId="LiveId" clId="{DCC405F5-3BB5-4A12-B766-6E6938364DC7}" dt="2021-05-31T21:29:00.601" v="425" actId="113"/>
        <pc:sldMkLst>
          <pc:docMk/>
          <pc:sldMk cId="1349545939" sldId="290"/>
        </pc:sldMkLst>
        <pc:spChg chg="mod">
          <ac:chgData name="Nick Smith" userId="4c68263196b214af" providerId="LiveId" clId="{DCC405F5-3BB5-4A12-B766-6E6938364DC7}" dt="2021-05-31T21:28:29.360" v="420" actId="113"/>
          <ac:spMkLst>
            <pc:docMk/>
            <pc:sldMk cId="1349545939" sldId="290"/>
            <ac:spMk id="2" creationId="{473E2A1A-9D54-7E4B-9CCA-CF65DBAA04E0}"/>
          </ac:spMkLst>
        </pc:spChg>
        <pc:spChg chg="mod">
          <ac:chgData name="Nick Smith" userId="4c68263196b214af" providerId="LiveId" clId="{DCC405F5-3BB5-4A12-B766-6E6938364DC7}" dt="2021-05-31T21:28:49.373" v="423" actId="207"/>
          <ac:spMkLst>
            <pc:docMk/>
            <pc:sldMk cId="1349545939" sldId="290"/>
            <ac:spMk id="7" creationId="{5B0D2750-BD74-C640-AD89-E50A8989013E}"/>
          </ac:spMkLst>
        </pc:spChg>
        <pc:graphicFrameChg chg="mod">
          <ac:chgData name="Nick Smith" userId="4c68263196b214af" providerId="LiveId" clId="{DCC405F5-3BB5-4A12-B766-6E6938364DC7}" dt="2021-05-31T21:29:00.601" v="425" actId="113"/>
          <ac:graphicFrameMkLst>
            <pc:docMk/>
            <pc:sldMk cId="1349545939" sldId="290"/>
            <ac:graphicFrameMk id="8" creationId="{710C9422-DCB5-3D46-A1DE-797FB5200856}"/>
          </ac:graphicFrameMkLst>
        </pc:graphicFrameChg>
      </pc:sldChg>
      <pc:sldChg chg="modSp del mod">
        <pc:chgData name="Nick Smith" userId="4c68263196b214af" providerId="LiveId" clId="{DCC405F5-3BB5-4A12-B766-6E6938364DC7}" dt="2021-05-31T21:33:24.010" v="465" actId="2696"/>
        <pc:sldMkLst>
          <pc:docMk/>
          <pc:sldMk cId="959354761" sldId="291"/>
        </pc:sldMkLst>
        <pc:spChg chg="mod">
          <ac:chgData name="Nick Smith" userId="4c68263196b214af" providerId="LiveId" clId="{DCC405F5-3BB5-4A12-B766-6E6938364DC7}" dt="2021-05-31T21:32:50.008" v="463" actId="113"/>
          <ac:spMkLst>
            <pc:docMk/>
            <pc:sldMk cId="959354761" sldId="291"/>
            <ac:spMk id="2" creationId="{473E2A1A-9D54-7E4B-9CCA-CF65DBAA04E0}"/>
          </ac:spMkLst>
        </pc:spChg>
      </pc:sldChg>
      <pc:sldChg chg="delSp modSp mod modAnim">
        <pc:chgData name="Nick Smith" userId="4c68263196b214af" providerId="LiveId" clId="{DCC405F5-3BB5-4A12-B766-6E6938364DC7}" dt="2021-05-31T21:37:26.910" v="518" actId="478"/>
        <pc:sldMkLst>
          <pc:docMk/>
          <pc:sldMk cId="2752382950" sldId="293"/>
        </pc:sldMkLst>
        <pc:spChg chg="mod">
          <ac:chgData name="Nick Smith" userId="4c68263196b214af" providerId="LiveId" clId="{DCC405F5-3BB5-4A12-B766-6E6938364DC7}" dt="2021-05-31T21:33:39.075" v="469" actId="113"/>
          <ac:spMkLst>
            <pc:docMk/>
            <pc:sldMk cId="2752382950" sldId="293"/>
            <ac:spMk id="2" creationId="{473E2A1A-9D54-7E4B-9CCA-CF65DBAA04E0}"/>
          </ac:spMkLst>
        </pc:spChg>
        <pc:spChg chg="mod">
          <ac:chgData name="Nick Smith" userId="4c68263196b214af" providerId="LiveId" clId="{DCC405F5-3BB5-4A12-B766-6E6938364DC7}" dt="2021-05-31T21:35:11.915" v="474" actId="2711"/>
          <ac:spMkLst>
            <pc:docMk/>
            <pc:sldMk cId="2752382950" sldId="293"/>
            <ac:spMk id="26" creationId="{F87B79BB-D43C-9946-8A97-E1664907D854}"/>
          </ac:spMkLst>
        </pc:spChg>
        <pc:spChg chg="del mod">
          <ac:chgData name="Nick Smith" userId="4c68263196b214af" providerId="LiveId" clId="{DCC405F5-3BB5-4A12-B766-6E6938364DC7}" dt="2021-05-31T21:37:26.910" v="518" actId="478"/>
          <ac:spMkLst>
            <pc:docMk/>
            <pc:sldMk cId="2752382950" sldId="293"/>
            <ac:spMk id="33" creationId="{865BBE47-5B40-6642-8EB8-DB65C4151C47}"/>
          </ac:spMkLst>
        </pc:spChg>
        <pc:spChg chg="del mod">
          <ac:chgData name="Nick Smith" userId="4c68263196b214af" providerId="LiveId" clId="{DCC405F5-3BB5-4A12-B766-6E6938364DC7}" dt="2021-05-31T21:37:26.910" v="518" actId="478"/>
          <ac:spMkLst>
            <pc:docMk/>
            <pc:sldMk cId="2752382950" sldId="293"/>
            <ac:spMk id="34" creationId="{062D94CA-05C3-D247-9823-3C35F4BA1CBC}"/>
          </ac:spMkLst>
        </pc:spChg>
        <pc:graphicFrameChg chg="mod">
          <ac:chgData name="Nick Smith" userId="4c68263196b214af" providerId="LiveId" clId="{DCC405F5-3BB5-4A12-B766-6E6938364DC7}" dt="2021-05-31T21:35:27.585" v="477" actId="113"/>
          <ac:graphicFrameMkLst>
            <pc:docMk/>
            <pc:sldMk cId="2752382950" sldId="293"/>
            <ac:graphicFrameMk id="8" creationId="{710C9422-DCB5-3D46-A1DE-797FB5200856}"/>
          </ac:graphicFrameMkLst>
        </pc:graphicFrameChg>
        <pc:picChg chg="mod">
          <ac:chgData name="Nick Smith" userId="4c68263196b214af" providerId="LiveId" clId="{DCC405F5-3BB5-4A12-B766-6E6938364DC7}" dt="2021-05-31T21:36:44.714" v="508" actId="1036"/>
          <ac:picMkLst>
            <pc:docMk/>
            <pc:sldMk cId="2752382950" sldId="293"/>
            <ac:picMk id="5" creationId="{6ECF656D-13BA-6B40-9A94-CC3F0A48F231}"/>
          </ac:picMkLst>
        </pc:picChg>
        <pc:picChg chg="del">
          <ac:chgData name="Nick Smith" userId="4c68263196b214af" providerId="LiveId" clId="{DCC405F5-3BB5-4A12-B766-6E6938364DC7}" dt="2021-05-31T21:37:24.093" v="517" actId="478"/>
          <ac:picMkLst>
            <pc:docMk/>
            <pc:sldMk cId="2752382950" sldId="293"/>
            <ac:picMk id="14" creationId="{B93460C8-DB79-774D-A116-CC661D40B340}"/>
          </ac:picMkLst>
        </pc:picChg>
        <pc:picChg chg="del">
          <ac:chgData name="Nick Smith" userId="4c68263196b214af" providerId="LiveId" clId="{DCC405F5-3BB5-4A12-B766-6E6938364DC7}" dt="2021-05-31T21:36:52.846" v="511" actId="478"/>
          <ac:picMkLst>
            <pc:docMk/>
            <pc:sldMk cId="2752382950" sldId="293"/>
            <ac:picMk id="18" creationId="{F350FF2B-0E57-484A-B4DA-7FBE0C7C27E2}"/>
          </ac:picMkLst>
        </pc:picChg>
        <pc:picChg chg="del">
          <ac:chgData name="Nick Smith" userId="4c68263196b214af" providerId="LiveId" clId="{DCC405F5-3BB5-4A12-B766-6E6938364DC7}" dt="2021-05-31T21:36:54.645" v="514" actId="478"/>
          <ac:picMkLst>
            <pc:docMk/>
            <pc:sldMk cId="2752382950" sldId="293"/>
            <ac:picMk id="19" creationId="{DE958CC6-6940-404D-81A3-AF13EEC0301B}"/>
          </ac:picMkLst>
        </pc:picChg>
        <pc:picChg chg="del">
          <ac:chgData name="Nick Smith" userId="4c68263196b214af" providerId="LiveId" clId="{DCC405F5-3BB5-4A12-B766-6E6938364DC7}" dt="2021-05-31T21:36:53.438" v="512" actId="478"/>
          <ac:picMkLst>
            <pc:docMk/>
            <pc:sldMk cId="2752382950" sldId="293"/>
            <ac:picMk id="20" creationId="{2E6AD5DE-9893-6A47-989E-ACF4B1838DB6}"/>
          </ac:picMkLst>
        </pc:picChg>
        <pc:picChg chg="del">
          <ac:chgData name="Nick Smith" userId="4c68263196b214af" providerId="LiveId" clId="{DCC405F5-3BB5-4A12-B766-6E6938364DC7}" dt="2021-05-31T21:37:07.158" v="515" actId="478"/>
          <ac:picMkLst>
            <pc:docMk/>
            <pc:sldMk cId="2752382950" sldId="293"/>
            <ac:picMk id="21" creationId="{F9F31345-133C-4943-B797-443F165AC677}"/>
          </ac:picMkLst>
        </pc:picChg>
        <pc:picChg chg="del">
          <ac:chgData name="Nick Smith" userId="4c68263196b214af" providerId="LiveId" clId="{DCC405F5-3BB5-4A12-B766-6E6938364DC7}" dt="2021-05-31T21:36:49.789" v="509" actId="478"/>
          <ac:picMkLst>
            <pc:docMk/>
            <pc:sldMk cId="2752382950" sldId="293"/>
            <ac:picMk id="22" creationId="{AA4D60C9-0BD0-F64E-9990-35616B674BBB}"/>
          </ac:picMkLst>
        </pc:picChg>
        <pc:picChg chg="del">
          <ac:chgData name="Nick Smith" userId="4c68263196b214af" providerId="LiveId" clId="{DCC405F5-3BB5-4A12-B766-6E6938364DC7}" dt="2021-05-31T21:36:53.965" v="513" actId="478"/>
          <ac:picMkLst>
            <pc:docMk/>
            <pc:sldMk cId="2752382950" sldId="293"/>
            <ac:picMk id="23" creationId="{6D95E59E-EC0E-7342-AC3D-D3F44851DE5A}"/>
          </ac:picMkLst>
        </pc:picChg>
        <pc:picChg chg="del">
          <ac:chgData name="Nick Smith" userId="4c68263196b214af" providerId="LiveId" clId="{DCC405F5-3BB5-4A12-B766-6E6938364DC7}" dt="2021-05-31T21:37:10.653" v="516" actId="478"/>
          <ac:picMkLst>
            <pc:docMk/>
            <pc:sldMk cId="2752382950" sldId="293"/>
            <ac:picMk id="24" creationId="{BF0E1A3C-777F-DF41-9204-ECC3E75B4D7B}"/>
          </ac:picMkLst>
        </pc:picChg>
        <pc:picChg chg="del">
          <ac:chgData name="Nick Smith" userId="4c68263196b214af" providerId="LiveId" clId="{DCC405F5-3BB5-4A12-B766-6E6938364DC7}" dt="2021-05-31T21:36:51.813" v="510" actId="478"/>
          <ac:picMkLst>
            <pc:docMk/>
            <pc:sldMk cId="2752382950" sldId="293"/>
            <ac:picMk id="25" creationId="{B9DBDD9C-A6E6-E046-BDBE-267AA87C7B43}"/>
          </ac:picMkLst>
        </pc:picChg>
        <pc:picChg chg="del">
          <ac:chgData name="Nick Smith" userId="4c68263196b214af" providerId="LiveId" clId="{DCC405F5-3BB5-4A12-B766-6E6938364DC7}" dt="2021-05-31T21:37:26.910" v="518" actId="478"/>
          <ac:picMkLst>
            <pc:docMk/>
            <pc:sldMk cId="2752382950" sldId="293"/>
            <ac:picMk id="27" creationId="{4C094EF3-23A4-7843-9CAE-413E71A1D7BD}"/>
          </ac:picMkLst>
        </pc:picChg>
        <pc:picChg chg="del">
          <ac:chgData name="Nick Smith" userId="4c68263196b214af" providerId="LiveId" clId="{DCC405F5-3BB5-4A12-B766-6E6938364DC7}" dt="2021-05-31T21:37:26.910" v="518" actId="478"/>
          <ac:picMkLst>
            <pc:docMk/>
            <pc:sldMk cId="2752382950" sldId="293"/>
            <ac:picMk id="28" creationId="{C7A60808-11CF-0C48-9535-B2833FF7FBAA}"/>
          </ac:picMkLst>
        </pc:picChg>
        <pc:picChg chg="del">
          <ac:chgData name="Nick Smith" userId="4c68263196b214af" providerId="LiveId" clId="{DCC405F5-3BB5-4A12-B766-6E6938364DC7}" dt="2021-05-31T21:37:26.910" v="518" actId="478"/>
          <ac:picMkLst>
            <pc:docMk/>
            <pc:sldMk cId="2752382950" sldId="293"/>
            <ac:picMk id="29" creationId="{C12BE754-0750-E241-8D12-4A01E493735F}"/>
          </ac:picMkLst>
        </pc:picChg>
        <pc:picChg chg="del">
          <ac:chgData name="Nick Smith" userId="4c68263196b214af" providerId="LiveId" clId="{DCC405F5-3BB5-4A12-B766-6E6938364DC7}" dt="2021-05-31T21:37:26.910" v="518" actId="478"/>
          <ac:picMkLst>
            <pc:docMk/>
            <pc:sldMk cId="2752382950" sldId="293"/>
            <ac:picMk id="30" creationId="{06608EEF-EB51-6445-BED8-6B802045C5E0}"/>
          </ac:picMkLst>
        </pc:picChg>
        <pc:picChg chg="del">
          <ac:chgData name="Nick Smith" userId="4c68263196b214af" providerId="LiveId" clId="{DCC405F5-3BB5-4A12-B766-6E6938364DC7}" dt="2021-05-31T21:37:26.910" v="518" actId="478"/>
          <ac:picMkLst>
            <pc:docMk/>
            <pc:sldMk cId="2752382950" sldId="293"/>
            <ac:picMk id="31" creationId="{F59F91C9-2E14-ED4A-B824-957933E24CE6}"/>
          </ac:picMkLst>
        </pc:picChg>
        <pc:picChg chg="del">
          <ac:chgData name="Nick Smith" userId="4c68263196b214af" providerId="LiveId" clId="{DCC405F5-3BB5-4A12-B766-6E6938364DC7}" dt="2021-05-31T21:37:26.910" v="518" actId="478"/>
          <ac:picMkLst>
            <pc:docMk/>
            <pc:sldMk cId="2752382950" sldId="293"/>
            <ac:picMk id="32" creationId="{D56CA7B7-153E-D347-B7C7-7815C427A5CB}"/>
          </ac:picMkLst>
        </pc:picChg>
      </pc:sldChg>
      <pc:sldChg chg="delSp modSp mod modAnim">
        <pc:chgData name="Nick Smith" userId="4c68263196b214af" providerId="LiveId" clId="{DCC405F5-3BB5-4A12-B766-6E6938364DC7}" dt="2021-05-31T22:19:11.288" v="549" actId="478"/>
        <pc:sldMkLst>
          <pc:docMk/>
          <pc:sldMk cId="3475971474" sldId="295"/>
        </pc:sldMkLst>
        <pc:spChg chg="mod">
          <ac:chgData name="Nick Smith" userId="4c68263196b214af" providerId="LiveId" clId="{DCC405F5-3BB5-4A12-B766-6E6938364DC7}" dt="2021-05-31T22:17:25.503" v="534" actId="113"/>
          <ac:spMkLst>
            <pc:docMk/>
            <pc:sldMk cId="3475971474" sldId="295"/>
            <ac:spMk id="2" creationId="{473E2A1A-9D54-7E4B-9CCA-CF65DBAA04E0}"/>
          </ac:spMkLst>
        </pc:spChg>
        <pc:spChg chg="mod">
          <ac:chgData name="Nick Smith" userId="4c68263196b214af" providerId="LiveId" clId="{DCC405F5-3BB5-4A12-B766-6E6938364DC7}" dt="2021-05-31T22:17:30.440" v="535" actId="2711"/>
          <ac:spMkLst>
            <pc:docMk/>
            <pc:sldMk cId="3475971474" sldId="295"/>
            <ac:spMk id="3" creationId="{190E0C54-A6E4-9D46-A89B-DD322F811512}"/>
          </ac:spMkLst>
        </pc:spChg>
        <pc:spChg chg="del mod">
          <ac:chgData name="Nick Smith" userId="4c68263196b214af" providerId="LiveId" clId="{DCC405F5-3BB5-4A12-B766-6E6938364DC7}" dt="2021-05-31T22:19:10.039" v="548" actId="478"/>
          <ac:spMkLst>
            <pc:docMk/>
            <pc:sldMk cId="3475971474" sldId="295"/>
            <ac:spMk id="6" creationId="{EC20BBCB-6290-7547-BF1D-66E708EBE3A4}"/>
          </ac:spMkLst>
        </pc:spChg>
        <pc:spChg chg="del mod">
          <ac:chgData name="Nick Smith" userId="4c68263196b214af" providerId="LiveId" clId="{DCC405F5-3BB5-4A12-B766-6E6938364DC7}" dt="2021-05-31T22:19:11.288" v="549" actId="478"/>
          <ac:spMkLst>
            <pc:docMk/>
            <pc:sldMk cId="3475971474" sldId="295"/>
            <ac:spMk id="33" creationId="{865BBE47-5B40-6642-8EB8-DB65C4151C47}"/>
          </ac:spMkLst>
        </pc:spChg>
        <pc:graphicFrameChg chg="mod">
          <ac:chgData name="Nick Smith" userId="4c68263196b214af" providerId="LiveId" clId="{DCC405F5-3BB5-4A12-B766-6E6938364DC7}" dt="2021-05-31T22:17:46.973" v="539" actId="113"/>
          <ac:graphicFrameMkLst>
            <pc:docMk/>
            <pc:sldMk cId="3475971474" sldId="295"/>
            <ac:graphicFrameMk id="8" creationId="{710C9422-DCB5-3D46-A1DE-797FB5200856}"/>
          </ac:graphicFrameMkLst>
        </pc:graphicFrameChg>
        <pc:picChg chg="del">
          <ac:chgData name="Nick Smith" userId="4c68263196b214af" providerId="LiveId" clId="{DCC405F5-3BB5-4A12-B766-6E6938364DC7}" dt="2021-05-31T22:19:10.039" v="548" actId="478"/>
          <ac:picMkLst>
            <pc:docMk/>
            <pc:sldMk cId="3475971474" sldId="295"/>
            <ac:picMk id="14" creationId="{B93460C8-DB79-774D-A116-CC661D40B340}"/>
          </ac:picMkLst>
        </pc:picChg>
        <pc:picChg chg="del">
          <ac:chgData name="Nick Smith" userId="4c68263196b214af" providerId="LiveId" clId="{DCC405F5-3BB5-4A12-B766-6E6938364DC7}" dt="2021-05-31T22:19:06.048" v="546" actId="478"/>
          <ac:picMkLst>
            <pc:docMk/>
            <pc:sldMk cId="3475971474" sldId="295"/>
            <ac:picMk id="18" creationId="{F350FF2B-0E57-484A-B4DA-7FBE0C7C27E2}"/>
          </ac:picMkLst>
        </pc:picChg>
        <pc:picChg chg="del">
          <ac:chgData name="Nick Smith" userId="4c68263196b214af" providerId="LiveId" clId="{DCC405F5-3BB5-4A12-B766-6E6938364DC7}" dt="2021-05-31T22:19:02.281" v="542" actId="478"/>
          <ac:picMkLst>
            <pc:docMk/>
            <pc:sldMk cId="3475971474" sldId="295"/>
            <ac:picMk id="19" creationId="{DE958CC6-6940-404D-81A3-AF13EEC0301B}"/>
          </ac:picMkLst>
        </pc:picChg>
        <pc:picChg chg="del">
          <ac:chgData name="Nick Smith" userId="4c68263196b214af" providerId="LiveId" clId="{DCC405F5-3BB5-4A12-B766-6E6938364DC7}" dt="2021-05-31T22:19:02.281" v="542" actId="478"/>
          <ac:picMkLst>
            <pc:docMk/>
            <pc:sldMk cId="3475971474" sldId="295"/>
            <ac:picMk id="20" creationId="{2E6AD5DE-9893-6A47-989E-ACF4B1838DB6}"/>
          </ac:picMkLst>
        </pc:picChg>
        <pc:picChg chg="del">
          <ac:chgData name="Nick Smith" userId="4c68263196b214af" providerId="LiveId" clId="{DCC405F5-3BB5-4A12-B766-6E6938364DC7}" dt="2021-05-31T22:19:03.851" v="544" actId="478"/>
          <ac:picMkLst>
            <pc:docMk/>
            <pc:sldMk cId="3475971474" sldId="295"/>
            <ac:picMk id="21" creationId="{F9F31345-133C-4943-B797-443F165AC677}"/>
          </ac:picMkLst>
        </pc:picChg>
        <pc:picChg chg="del">
          <ac:chgData name="Nick Smith" userId="4c68263196b214af" providerId="LiveId" clId="{DCC405F5-3BB5-4A12-B766-6E6938364DC7}" dt="2021-05-31T22:19:05.152" v="545" actId="478"/>
          <ac:picMkLst>
            <pc:docMk/>
            <pc:sldMk cId="3475971474" sldId="295"/>
            <ac:picMk id="22" creationId="{AA4D60C9-0BD0-F64E-9990-35616B674BBB}"/>
          </ac:picMkLst>
        </pc:picChg>
        <pc:picChg chg="del">
          <ac:chgData name="Nick Smith" userId="4c68263196b214af" providerId="LiveId" clId="{DCC405F5-3BB5-4A12-B766-6E6938364DC7}" dt="2021-05-31T22:19:02.281" v="542" actId="478"/>
          <ac:picMkLst>
            <pc:docMk/>
            <pc:sldMk cId="3475971474" sldId="295"/>
            <ac:picMk id="23" creationId="{6D95E59E-EC0E-7342-AC3D-D3F44851DE5A}"/>
          </ac:picMkLst>
        </pc:picChg>
        <pc:picChg chg="del">
          <ac:chgData name="Nick Smith" userId="4c68263196b214af" providerId="LiveId" clId="{DCC405F5-3BB5-4A12-B766-6E6938364DC7}" dt="2021-05-31T22:19:03.214" v="543" actId="478"/>
          <ac:picMkLst>
            <pc:docMk/>
            <pc:sldMk cId="3475971474" sldId="295"/>
            <ac:picMk id="24" creationId="{BF0E1A3C-777F-DF41-9204-ECC3E75B4D7B}"/>
          </ac:picMkLst>
        </pc:picChg>
        <pc:picChg chg="del">
          <ac:chgData name="Nick Smith" userId="4c68263196b214af" providerId="LiveId" clId="{DCC405F5-3BB5-4A12-B766-6E6938364DC7}" dt="2021-05-31T22:19:06.632" v="547" actId="478"/>
          <ac:picMkLst>
            <pc:docMk/>
            <pc:sldMk cId="3475971474" sldId="295"/>
            <ac:picMk id="25" creationId="{B9DBDD9C-A6E6-E046-BDBE-267AA87C7B43}"/>
          </ac:picMkLst>
        </pc:picChg>
        <pc:picChg chg="del">
          <ac:chgData name="Nick Smith" userId="4c68263196b214af" providerId="LiveId" clId="{DCC405F5-3BB5-4A12-B766-6E6938364DC7}" dt="2021-05-31T22:19:10.039" v="548" actId="478"/>
          <ac:picMkLst>
            <pc:docMk/>
            <pc:sldMk cId="3475971474" sldId="295"/>
            <ac:picMk id="27" creationId="{4C094EF3-23A4-7843-9CAE-413E71A1D7BD}"/>
          </ac:picMkLst>
        </pc:picChg>
        <pc:picChg chg="del">
          <ac:chgData name="Nick Smith" userId="4c68263196b214af" providerId="LiveId" clId="{DCC405F5-3BB5-4A12-B766-6E6938364DC7}" dt="2021-05-31T22:19:10.039" v="548" actId="478"/>
          <ac:picMkLst>
            <pc:docMk/>
            <pc:sldMk cId="3475971474" sldId="295"/>
            <ac:picMk id="28" creationId="{C7A60808-11CF-0C48-9535-B2833FF7FBAA}"/>
          </ac:picMkLst>
        </pc:picChg>
        <pc:picChg chg="del">
          <ac:chgData name="Nick Smith" userId="4c68263196b214af" providerId="LiveId" clId="{DCC405F5-3BB5-4A12-B766-6E6938364DC7}" dt="2021-05-31T22:19:10.039" v="548" actId="478"/>
          <ac:picMkLst>
            <pc:docMk/>
            <pc:sldMk cId="3475971474" sldId="295"/>
            <ac:picMk id="29" creationId="{C12BE754-0750-E241-8D12-4A01E493735F}"/>
          </ac:picMkLst>
        </pc:picChg>
        <pc:picChg chg="del">
          <ac:chgData name="Nick Smith" userId="4c68263196b214af" providerId="LiveId" clId="{DCC405F5-3BB5-4A12-B766-6E6938364DC7}" dt="2021-05-31T22:19:10.039" v="548" actId="478"/>
          <ac:picMkLst>
            <pc:docMk/>
            <pc:sldMk cId="3475971474" sldId="295"/>
            <ac:picMk id="30" creationId="{06608EEF-EB51-6445-BED8-6B802045C5E0}"/>
          </ac:picMkLst>
        </pc:picChg>
        <pc:picChg chg="del">
          <ac:chgData name="Nick Smith" userId="4c68263196b214af" providerId="LiveId" clId="{DCC405F5-3BB5-4A12-B766-6E6938364DC7}" dt="2021-05-31T22:19:10.039" v="548" actId="478"/>
          <ac:picMkLst>
            <pc:docMk/>
            <pc:sldMk cId="3475971474" sldId="295"/>
            <ac:picMk id="31" creationId="{F59F91C9-2E14-ED4A-B824-957933E24CE6}"/>
          </ac:picMkLst>
        </pc:picChg>
        <pc:picChg chg="del">
          <ac:chgData name="Nick Smith" userId="4c68263196b214af" providerId="LiveId" clId="{DCC405F5-3BB5-4A12-B766-6E6938364DC7}" dt="2021-05-31T22:19:10.039" v="548" actId="478"/>
          <ac:picMkLst>
            <pc:docMk/>
            <pc:sldMk cId="3475971474" sldId="295"/>
            <ac:picMk id="32" creationId="{D56CA7B7-153E-D347-B7C7-7815C427A5CB}"/>
          </ac:picMkLst>
        </pc:picChg>
      </pc:sldChg>
      <pc:sldChg chg="modSp del mod">
        <pc:chgData name="Nick Smith" userId="4c68263196b214af" providerId="LiveId" clId="{DCC405F5-3BB5-4A12-B766-6E6938364DC7}" dt="2021-05-31T22:22:13.212" v="584" actId="47"/>
        <pc:sldMkLst>
          <pc:docMk/>
          <pc:sldMk cId="0" sldId="296"/>
        </pc:sldMkLst>
        <pc:spChg chg="mod">
          <ac:chgData name="Nick Smith" userId="4c68263196b214af" providerId="LiveId" clId="{DCC405F5-3BB5-4A12-B766-6E6938364DC7}" dt="2021-05-31T22:22:00.540" v="582" actId="113"/>
          <ac:spMkLst>
            <pc:docMk/>
            <pc:sldMk cId="0" sldId="296"/>
            <ac:spMk id="804" creationId="{00000000-0000-0000-0000-000000000000}"/>
          </ac:spMkLst>
        </pc:spChg>
      </pc:sldChg>
      <pc:sldChg chg="modSp mod">
        <pc:chgData name="Nick Smith" userId="4c68263196b214af" providerId="LiveId" clId="{DCC405F5-3BB5-4A12-B766-6E6938364DC7}" dt="2021-05-31T21:05:56.909" v="219" actId="113"/>
        <pc:sldMkLst>
          <pc:docMk/>
          <pc:sldMk cId="3255890713" sldId="297"/>
        </pc:sldMkLst>
        <pc:spChg chg="mod">
          <ac:chgData name="Nick Smith" userId="4c68263196b214af" providerId="LiveId" clId="{DCC405F5-3BB5-4A12-B766-6E6938364DC7}" dt="2021-05-31T21:05:39.038" v="215" actId="113"/>
          <ac:spMkLst>
            <pc:docMk/>
            <pc:sldMk cId="3255890713" sldId="297"/>
            <ac:spMk id="12" creationId="{8E740014-FCAE-EF47-A656-0EDDB18E53EA}"/>
          </ac:spMkLst>
        </pc:spChg>
        <pc:spChg chg="mod">
          <ac:chgData name="Nick Smith" userId="4c68263196b214af" providerId="LiveId" clId="{DCC405F5-3BB5-4A12-B766-6E6938364DC7}" dt="2021-05-31T21:05:44.928" v="217" actId="113"/>
          <ac:spMkLst>
            <pc:docMk/>
            <pc:sldMk cId="3255890713" sldId="297"/>
            <ac:spMk id="16" creationId="{CC17987E-D057-6841-8A7E-98C8DEB0E4EC}"/>
          </ac:spMkLst>
        </pc:spChg>
        <pc:graphicFrameChg chg="modGraphic">
          <ac:chgData name="Nick Smith" userId="4c68263196b214af" providerId="LiveId" clId="{DCC405F5-3BB5-4A12-B766-6E6938364DC7}" dt="2021-05-31T21:05:31.363" v="213" actId="2711"/>
          <ac:graphicFrameMkLst>
            <pc:docMk/>
            <pc:sldMk cId="3255890713" sldId="297"/>
            <ac:graphicFrameMk id="5" creationId="{F5CBC77F-496E-254D-B577-737F50CFA4B2}"/>
          </ac:graphicFrameMkLst>
        </pc:graphicFrameChg>
        <pc:graphicFrameChg chg="mod">
          <ac:chgData name="Nick Smith" userId="4c68263196b214af" providerId="LiveId" clId="{DCC405F5-3BB5-4A12-B766-6E6938364DC7}" dt="2021-05-31T21:05:56.909" v="219" actId="113"/>
          <ac:graphicFrameMkLst>
            <pc:docMk/>
            <pc:sldMk cId="3255890713" sldId="297"/>
            <ac:graphicFrameMk id="13" creationId="{BD8D12F0-861D-E74D-AF20-856C92756FC2}"/>
          </ac:graphicFrameMkLst>
        </pc:graphicFrameChg>
      </pc:sldChg>
      <pc:sldChg chg="modSp mod">
        <pc:chgData name="Nick Smith" userId="4c68263196b214af" providerId="LiveId" clId="{DCC405F5-3BB5-4A12-B766-6E6938364DC7}" dt="2021-05-31T21:24:34.617" v="381" actId="20577"/>
        <pc:sldMkLst>
          <pc:docMk/>
          <pc:sldMk cId="4127293663" sldId="305"/>
        </pc:sldMkLst>
        <pc:spChg chg="mod">
          <ac:chgData name="Nick Smith" userId="4c68263196b214af" providerId="LiveId" clId="{DCC405F5-3BB5-4A12-B766-6E6938364DC7}" dt="2021-05-31T21:23:54.589" v="370" actId="113"/>
          <ac:spMkLst>
            <pc:docMk/>
            <pc:sldMk cId="4127293663" sldId="305"/>
            <ac:spMk id="2" creationId="{473E2A1A-9D54-7E4B-9CCA-CF65DBAA04E0}"/>
          </ac:spMkLst>
        </pc:spChg>
        <pc:spChg chg="mod">
          <ac:chgData name="Nick Smith" userId="4c68263196b214af" providerId="LiveId" clId="{DCC405F5-3BB5-4A12-B766-6E6938364DC7}" dt="2021-05-31T21:24:34.617" v="381" actId="20577"/>
          <ac:spMkLst>
            <pc:docMk/>
            <pc:sldMk cId="4127293663" sldId="305"/>
            <ac:spMk id="3" creationId="{71CD8B66-06D3-E343-B757-D3706BD36DA8}"/>
          </ac:spMkLst>
        </pc:spChg>
        <pc:graphicFrameChg chg="mod">
          <ac:chgData name="Nick Smith" userId="4c68263196b214af" providerId="LiveId" clId="{DCC405F5-3BB5-4A12-B766-6E6938364DC7}" dt="2021-05-31T21:24:07.682" v="373" actId="113"/>
          <ac:graphicFrameMkLst>
            <pc:docMk/>
            <pc:sldMk cId="4127293663" sldId="305"/>
            <ac:graphicFrameMk id="8" creationId="{710C9422-DCB5-3D46-A1DE-797FB5200856}"/>
          </ac:graphicFrameMkLst>
        </pc:graphicFrameChg>
      </pc:sldChg>
      <pc:sldChg chg="modSp mod">
        <pc:chgData name="Nick Smith" userId="4c68263196b214af" providerId="LiveId" clId="{DCC405F5-3BB5-4A12-B766-6E6938364DC7}" dt="2021-05-31T22:21:52.601" v="580" actId="113"/>
        <pc:sldMkLst>
          <pc:docMk/>
          <pc:sldMk cId="2646255891" sldId="306"/>
        </pc:sldMkLst>
        <pc:spChg chg="mod">
          <ac:chgData name="Nick Smith" userId="4c68263196b214af" providerId="LiveId" clId="{DCC405F5-3BB5-4A12-B766-6E6938364DC7}" dt="2021-05-31T22:21:36.832" v="577" actId="113"/>
          <ac:spMkLst>
            <pc:docMk/>
            <pc:sldMk cId="2646255891" sldId="306"/>
            <ac:spMk id="2" creationId="{473E2A1A-9D54-7E4B-9CCA-CF65DBAA04E0}"/>
          </ac:spMkLst>
        </pc:spChg>
        <pc:spChg chg="mod">
          <ac:chgData name="Nick Smith" userId="4c68263196b214af" providerId="LiveId" clId="{DCC405F5-3BB5-4A12-B766-6E6938364DC7}" dt="2021-05-31T22:21:42.606" v="578" actId="2711"/>
          <ac:spMkLst>
            <pc:docMk/>
            <pc:sldMk cId="2646255891" sldId="306"/>
            <ac:spMk id="43" creationId="{3E9B862D-D8F6-6247-BDCB-43F9D393C5F5}"/>
          </ac:spMkLst>
        </pc:spChg>
        <pc:graphicFrameChg chg="mod">
          <ac:chgData name="Nick Smith" userId="4c68263196b214af" providerId="LiveId" clId="{DCC405F5-3BB5-4A12-B766-6E6938364DC7}" dt="2021-05-31T22:21:52.601" v="580" actId="113"/>
          <ac:graphicFrameMkLst>
            <pc:docMk/>
            <pc:sldMk cId="2646255891" sldId="306"/>
            <ac:graphicFrameMk id="8" creationId="{710C9422-DCB5-3D46-A1DE-797FB5200856}"/>
          </ac:graphicFrameMkLst>
        </pc:graphicFrameChg>
      </pc:sldChg>
      <pc:sldChg chg="modSp mod">
        <pc:chgData name="Nick Smith" userId="4c68263196b214af" providerId="LiveId" clId="{DCC405F5-3BB5-4A12-B766-6E6938364DC7}" dt="2021-05-31T22:23:56.178" v="602" actId="113"/>
        <pc:sldMkLst>
          <pc:docMk/>
          <pc:sldMk cId="2292241295" sldId="307"/>
        </pc:sldMkLst>
        <pc:spChg chg="mod">
          <ac:chgData name="Nick Smith" userId="4c68263196b214af" providerId="LiveId" clId="{DCC405F5-3BB5-4A12-B766-6E6938364DC7}" dt="2021-05-31T22:23:56.178" v="602" actId="113"/>
          <ac:spMkLst>
            <pc:docMk/>
            <pc:sldMk cId="2292241295" sldId="307"/>
            <ac:spMk id="2" creationId="{610AD390-D1E3-0541-974C-84144E8E0660}"/>
          </ac:spMkLst>
        </pc:spChg>
      </pc:sldChg>
      <pc:sldChg chg="addSp delSp modSp mod modAnim">
        <pc:chgData name="Nick Smith" userId="4c68263196b214af" providerId="LiveId" clId="{DCC405F5-3BB5-4A12-B766-6E6938364DC7}" dt="2021-05-31T22:27:44.394" v="637"/>
        <pc:sldMkLst>
          <pc:docMk/>
          <pc:sldMk cId="1822962642" sldId="372"/>
        </pc:sldMkLst>
        <pc:spChg chg="mod">
          <ac:chgData name="Nick Smith" userId="4c68263196b214af" providerId="LiveId" clId="{DCC405F5-3BB5-4A12-B766-6E6938364DC7}" dt="2021-05-31T21:30:20.086" v="440" actId="12"/>
          <ac:spMkLst>
            <pc:docMk/>
            <pc:sldMk cId="1822962642" sldId="372"/>
            <ac:spMk id="129029" creationId="{00000000-0000-0000-0000-000000000000}"/>
          </ac:spMkLst>
        </pc:spChg>
        <pc:grpChg chg="mod ord">
          <ac:chgData name="Nick Smith" userId="4c68263196b214af" providerId="LiveId" clId="{DCC405F5-3BB5-4A12-B766-6E6938364DC7}" dt="2021-05-21T17:50:59.480" v="183" actId="1035"/>
          <ac:grpSpMkLst>
            <pc:docMk/>
            <pc:sldMk cId="1822962642" sldId="372"/>
            <ac:grpSpMk id="2" creationId="{00000000-0000-0000-0000-000000000000}"/>
          </ac:grpSpMkLst>
        </pc:grpChg>
        <pc:graphicFrameChg chg="del mod">
          <ac:chgData name="Nick Smith" userId="4c68263196b214af" providerId="LiveId" clId="{DCC405F5-3BB5-4A12-B766-6E6938364DC7}" dt="2021-05-31T22:27:43.595" v="636" actId="478"/>
          <ac:graphicFrameMkLst>
            <pc:docMk/>
            <pc:sldMk cId="1822962642" sldId="372"/>
            <ac:graphicFrameMk id="8" creationId="{6740347C-4A95-B64E-B16E-0FCD320B01F5}"/>
          </ac:graphicFrameMkLst>
        </pc:graphicFrameChg>
        <pc:graphicFrameChg chg="add mod">
          <ac:chgData name="Nick Smith" userId="4c68263196b214af" providerId="LiveId" clId="{DCC405F5-3BB5-4A12-B766-6E6938364DC7}" dt="2021-05-31T22:27:44.394" v="637"/>
          <ac:graphicFrameMkLst>
            <pc:docMk/>
            <pc:sldMk cId="1822962642" sldId="372"/>
            <ac:graphicFrameMk id="12" creationId="{266FF549-E542-4B96-92D2-21CBE0DBC7CF}"/>
          </ac:graphicFrameMkLst>
        </pc:graphicFrameChg>
        <pc:picChg chg="mod modCrop">
          <ac:chgData name="Nick Smith" userId="4c68263196b214af" providerId="LiveId" clId="{DCC405F5-3BB5-4A12-B766-6E6938364DC7}" dt="2021-05-21T17:50:19.445" v="160" actId="732"/>
          <ac:picMkLst>
            <pc:docMk/>
            <pc:sldMk cId="1822962642" sldId="372"/>
            <ac:picMk id="129026" creationId="{00000000-0000-0000-0000-000000000000}"/>
          </ac:picMkLst>
        </pc:picChg>
      </pc:sldChg>
      <pc:sldChg chg="addSp delSp modSp mod modAnim">
        <pc:chgData name="Nick Smith" userId="4c68263196b214af" providerId="LiveId" clId="{DCC405F5-3BB5-4A12-B766-6E6938364DC7}" dt="2021-05-31T22:27:50.586" v="642"/>
        <pc:sldMkLst>
          <pc:docMk/>
          <pc:sldMk cId="983569981" sldId="373"/>
        </pc:sldMkLst>
        <pc:spChg chg="del mod">
          <ac:chgData name="Nick Smith" userId="4c68263196b214af" providerId="LiveId" clId="{DCC405F5-3BB5-4A12-B766-6E6938364DC7}" dt="2021-05-21T17:44:12.966" v="140" actId="478"/>
          <ac:spMkLst>
            <pc:docMk/>
            <pc:sldMk cId="983569981" sldId="373"/>
            <ac:spMk id="3" creationId="{AB7306AF-1165-E44E-A636-C396B3841C85}"/>
          </ac:spMkLst>
        </pc:spChg>
        <pc:spChg chg="mod">
          <ac:chgData name="Nick Smith" userId="4c68263196b214af" providerId="LiveId" clId="{DCC405F5-3BB5-4A12-B766-6E6938364DC7}" dt="2021-05-31T21:31:33.488" v="451" actId="2711"/>
          <ac:spMkLst>
            <pc:docMk/>
            <pc:sldMk cId="983569981" sldId="373"/>
            <ac:spMk id="131077" creationId="{00000000-0000-0000-0000-000000000000}"/>
          </ac:spMkLst>
        </pc:spChg>
        <pc:spChg chg="mod">
          <ac:chgData name="Nick Smith" userId="4c68263196b214af" providerId="LiveId" clId="{DCC405F5-3BB5-4A12-B766-6E6938364DC7}" dt="2021-05-31T21:31:40.259" v="452" actId="2711"/>
          <ac:spMkLst>
            <pc:docMk/>
            <pc:sldMk cId="983569981" sldId="373"/>
            <ac:spMk id="131078" creationId="{00000000-0000-0000-0000-000000000000}"/>
          </ac:spMkLst>
        </pc:spChg>
        <pc:graphicFrameChg chg="del mod">
          <ac:chgData name="Nick Smith" userId="4c68263196b214af" providerId="LiveId" clId="{DCC405F5-3BB5-4A12-B766-6E6938364DC7}" dt="2021-05-31T22:27:49.935" v="641" actId="478"/>
          <ac:graphicFrameMkLst>
            <pc:docMk/>
            <pc:sldMk cId="983569981" sldId="373"/>
            <ac:graphicFrameMk id="8" creationId="{814E897D-5C77-9043-8B74-93074493A6B1}"/>
          </ac:graphicFrameMkLst>
        </pc:graphicFrameChg>
        <pc:graphicFrameChg chg="add mod">
          <ac:chgData name="Nick Smith" userId="4c68263196b214af" providerId="LiveId" clId="{DCC405F5-3BB5-4A12-B766-6E6938364DC7}" dt="2021-05-31T22:27:50.586" v="642"/>
          <ac:graphicFrameMkLst>
            <pc:docMk/>
            <pc:sldMk cId="983569981" sldId="373"/>
            <ac:graphicFrameMk id="9" creationId="{ABB49C0B-F477-4E4D-9956-B72CC49E86A9}"/>
          </ac:graphicFrameMkLst>
        </pc:graphicFrameChg>
        <pc:picChg chg="add mod ord">
          <ac:chgData name="Nick Smith" userId="4c68263196b214af" providerId="LiveId" clId="{DCC405F5-3BB5-4A12-B766-6E6938364DC7}" dt="2021-05-21T17:50:20.179" v="161" actId="1076"/>
          <ac:picMkLst>
            <pc:docMk/>
            <pc:sldMk cId="983569981" sldId="373"/>
            <ac:picMk id="5" creationId="{BCD41688-7B47-4D34-B695-C203DE45D6A7}"/>
          </ac:picMkLst>
        </pc:picChg>
        <pc:picChg chg="del">
          <ac:chgData name="Nick Smith" userId="4c68263196b214af" providerId="LiveId" clId="{DCC405F5-3BB5-4A12-B766-6E6938364DC7}" dt="2021-05-21T17:44:14.486" v="141" actId="478"/>
          <ac:picMkLst>
            <pc:docMk/>
            <pc:sldMk cId="983569981" sldId="373"/>
            <ac:picMk id="6" creationId="{00000000-0000-0000-0000-000000000000}"/>
          </ac:picMkLst>
        </pc:picChg>
      </pc:sldChg>
      <pc:sldChg chg="modSp mod modAnim">
        <pc:chgData name="Nick Smith" userId="4c68263196b214af" providerId="LiveId" clId="{DCC405F5-3BB5-4A12-B766-6E6938364DC7}" dt="2021-05-31T21:32:43.261" v="461"/>
        <pc:sldMkLst>
          <pc:docMk/>
          <pc:sldMk cId="2107966088" sldId="377"/>
        </pc:sldMkLst>
        <pc:spChg chg="mod">
          <ac:chgData name="Nick Smith" userId="4c68263196b214af" providerId="LiveId" clId="{DCC405F5-3BB5-4A12-B766-6E6938364DC7}" dt="2021-05-31T21:32:12.404" v="456" actId="2711"/>
          <ac:spMkLst>
            <pc:docMk/>
            <pc:sldMk cId="2107966088" sldId="377"/>
            <ac:spMk id="140290" creationId="{00000000-0000-0000-0000-000000000000}"/>
          </ac:spMkLst>
        </pc:spChg>
        <pc:spChg chg="mod">
          <ac:chgData name="Nick Smith" userId="4c68263196b214af" providerId="LiveId" clId="{DCC405F5-3BB5-4A12-B766-6E6938364DC7}" dt="2021-05-31T21:32:19.388" v="457" actId="2711"/>
          <ac:spMkLst>
            <pc:docMk/>
            <pc:sldMk cId="2107966088" sldId="377"/>
            <ac:spMk id="140295" creationId="{00000000-0000-0000-0000-000000000000}"/>
          </ac:spMkLst>
        </pc:spChg>
        <pc:spChg chg="mod">
          <ac:chgData name="Nick Smith" userId="4c68263196b214af" providerId="LiveId" clId="{DCC405F5-3BB5-4A12-B766-6E6938364DC7}" dt="2021-05-31T21:32:25.426" v="458" actId="2711"/>
          <ac:spMkLst>
            <pc:docMk/>
            <pc:sldMk cId="2107966088" sldId="377"/>
            <ac:spMk id="140298" creationId="{00000000-0000-0000-0000-000000000000}"/>
          </ac:spMkLst>
        </pc:spChg>
        <pc:graphicFrameChg chg="mod">
          <ac:chgData name="Nick Smith" userId="4c68263196b214af" providerId="LiveId" clId="{DCC405F5-3BB5-4A12-B766-6E6938364DC7}" dt="2021-05-31T21:32:32.979" v="460" actId="113"/>
          <ac:graphicFrameMkLst>
            <pc:docMk/>
            <pc:sldMk cId="2107966088" sldId="377"/>
            <ac:graphicFrameMk id="12" creationId="{D94C73E1-9391-7041-8561-007B25B20B93}"/>
          </ac:graphicFrameMkLst>
        </pc:graphicFrameChg>
      </pc:sldChg>
      <pc:sldChg chg="modSp mod modAnim">
        <pc:chgData name="Nick Smith" userId="4c68263196b214af" providerId="LiveId" clId="{DCC405F5-3BB5-4A12-B766-6E6938364DC7}" dt="2021-05-31T21:29:29.649" v="431" actId="113"/>
        <pc:sldMkLst>
          <pc:docMk/>
          <pc:sldMk cId="1500160452" sldId="380"/>
        </pc:sldMkLst>
        <pc:spChg chg="mod">
          <ac:chgData name="Nick Smith" userId="4c68263196b214af" providerId="LiveId" clId="{DCC405F5-3BB5-4A12-B766-6E6938364DC7}" dt="2021-05-31T21:29:08.976" v="427" actId="113"/>
          <ac:spMkLst>
            <pc:docMk/>
            <pc:sldMk cId="1500160452" sldId="380"/>
            <ac:spMk id="2" creationId="{473E2A1A-9D54-7E4B-9CCA-CF65DBAA04E0}"/>
          </ac:spMkLst>
        </pc:spChg>
        <pc:spChg chg="mod">
          <ac:chgData name="Nick Smith" userId="4c68263196b214af" providerId="LiveId" clId="{DCC405F5-3BB5-4A12-B766-6E6938364DC7}" dt="2021-05-31T21:29:15.256" v="428" actId="2711"/>
          <ac:spMkLst>
            <pc:docMk/>
            <pc:sldMk cId="1500160452" sldId="380"/>
            <ac:spMk id="7" creationId="{5B0D2750-BD74-C640-AD89-E50A8989013E}"/>
          </ac:spMkLst>
        </pc:spChg>
        <pc:graphicFrameChg chg="mod">
          <ac:chgData name="Nick Smith" userId="4c68263196b214af" providerId="LiveId" clId="{DCC405F5-3BB5-4A12-B766-6E6938364DC7}" dt="2021-05-31T21:29:29.649" v="431" actId="113"/>
          <ac:graphicFrameMkLst>
            <pc:docMk/>
            <pc:sldMk cId="1500160452" sldId="380"/>
            <ac:graphicFrameMk id="8" creationId="{710C9422-DCB5-3D46-A1DE-797FB5200856}"/>
          </ac:graphicFrameMkLst>
        </pc:graphicFrameChg>
      </pc:sldChg>
      <pc:sldChg chg="addSp delSp modSp mod modAnim">
        <pc:chgData name="Nick Smith" userId="4c68263196b214af" providerId="LiveId" clId="{DCC405F5-3BB5-4A12-B766-6E6938364DC7}" dt="2021-05-31T21:30:53.307" v="443"/>
        <pc:sldMkLst>
          <pc:docMk/>
          <pc:sldMk cId="1444677161" sldId="381"/>
        </pc:sldMkLst>
        <pc:spChg chg="add mod">
          <ac:chgData name="Nick Smith" userId="4c68263196b214af" providerId="LiveId" clId="{DCC405F5-3BB5-4A12-B766-6E6938364DC7}" dt="2021-05-21T17:39:58.637" v="136" actId="207"/>
          <ac:spMkLst>
            <pc:docMk/>
            <pc:sldMk cId="1444677161" sldId="381"/>
            <ac:spMk id="6" creationId="{4B94B464-F1D4-402E-B607-FF6A9887B637}"/>
          </ac:spMkLst>
        </pc:spChg>
        <pc:spChg chg="mod">
          <ac:chgData name="Nick Smith" userId="4c68263196b214af" providerId="LiveId" clId="{DCC405F5-3BB5-4A12-B766-6E6938364DC7}" dt="2021-05-31T21:29:38.579" v="432" actId="2711"/>
          <ac:spMkLst>
            <pc:docMk/>
            <pc:sldMk cId="1444677161" sldId="381"/>
            <ac:spMk id="9" creationId="{A2E34F41-887C-F945-B80F-F809E055482B}"/>
          </ac:spMkLst>
        </pc:spChg>
        <pc:spChg chg="mod">
          <ac:chgData name="Nick Smith" userId="4c68263196b214af" providerId="LiveId" clId="{DCC405F5-3BB5-4A12-B766-6E6938364DC7}" dt="2021-05-31T21:29:49.014" v="435" actId="113"/>
          <ac:spMkLst>
            <pc:docMk/>
            <pc:sldMk cId="1444677161" sldId="381"/>
            <ac:spMk id="13" creationId="{4FC95467-52CD-B54D-966A-C95BF222F46D}"/>
          </ac:spMkLst>
        </pc:spChg>
        <pc:spChg chg="mod">
          <ac:chgData name="Nick Smith" userId="4c68263196b214af" providerId="LiveId" clId="{DCC405F5-3BB5-4A12-B766-6E6938364DC7}" dt="2021-05-31T21:29:49.014" v="435" actId="113"/>
          <ac:spMkLst>
            <pc:docMk/>
            <pc:sldMk cId="1444677161" sldId="381"/>
            <ac:spMk id="14" creationId="{253EA795-244D-B34C-B502-9FCE39E8F5DD}"/>
          </ac:spMkLst>
        </pc:spChg>
        <pc:spChg chg="mod">
          <ac:chgData name="Nick Smith" userId="4c68263196b214af" providerId="LiveId" clId="{DCC405F5-3BB5-4A12-B766-6E6938364DC7}" dt="2021-05-31T21:29:49.014" v="435" actId="113"/>
          <ac:spMkLst>
            <pc:docMk/>
            <pc:sldMk cId="1444677161" sldId="381"/>
            <ac:spMk id="16" creationId="{2CB1AA99-1440-BB45-99D3-B905C9A4790A}"/>
          </ac:spMkLst>
        </pc:spChg>
        <pc:spChg chg="mod">
          <ac:chgData name="Nick Smith" userId="4c68263196b214af" providerId="LiveId" clId="{DCC405F5-3BB5-4A12-B766-6E6938364DC7}" dt="2021-05-31T21:29:49.014" v="435" actId="113"/>
          <ac:spMkLst>
            <pc:docMk/>
            <pc:sldMk cId="1444677161" sldId="381"/>
            <ac:spMk id="17" creationId="{3AF95087-4AD9-104F-A9A5-1FD24CB52B36}"/>
          </ac:spMkLst>
        </pc:spChg>
        <pc:grpChg chg="del">
          <ac:chgData name="Nick Smith" userId="4c68263196b214af" providerId="LiveId" clId="{DCC405F5-3BB5-4A12-B766-6E6938364DC7}" dt="2021-05-21T17:35:21.822" v="19" actId="478"/>
          <ac:grpSpMkLst>
            <pc:docMk/>
            <pc:sldMk cId="1444677161" sldId="381"/>
            <ac:grpSpMk id="5" creationId="{2C9FBB4F-CC31-1E48-B778-FBA6EE50DE01}"/>
          </ac:grpSpMkLst>
        </pc:grpChg>
        <pc:graphicFrameChg chg="mod">
          <ac:chgData name="Nick Smith" userId="4c68263196b214af" providerId="LiveId" clId="{DCC405F5-3BB5-4A12-B766-6E6938364DC7}" dt="2021-05-31T21:29:59.635" v="437" actId="113"/>
          <ac:graphicFrameMkLst>
            <pc:docMk/>
            <pc:sldMk cId="1444677161" sldId="381"/>
            <ac:graphicFrameMk id="8" creationId="{710C9422-DCB5-3D46-A1DE-797FB5200856}"/>
          </ac:graphicFrameMkLst>
        </pc:graphicFrameChg>
        <pc:picChg chg="add mod modCrop">
          <ac:chgData name="Nick Smith" userId="4c68263196b214af" providerId="LiveId" clId="{DCC405F5-3BB5-4A12-B766-6E6938364DC7}" dt="2021-05-21T17:35:46.306" v="38" actId="1036"/>
          <ac:picMkLst>
            <pc:docMk/>
            <pc:sldMk cId="1444677161" sldId="381"/>
            <ac:picMk id="3" creationId="{33CB734D-69FA-48CB-9605-39770C81F6F0}"/>
          </ac:picMkLst>
        </pc:picChg>
      </pc:sldChg>
      <pc:sldChg chg="modSp mod">
        <pc:chgData name="Nick Smith" userId="4c68263196b214af" providerId="LiveId" clId="{DCC405F5-3BB5-4A12-B766-6E6938364DC7}" dt="2021-05-31T21:02:16.592" v="190" actId="113"/>
        <pc:sldMkLst>
          <pc:docMk/>
          <pc:sldMk cId="3711832995" sldId="382"/>
        </pc:sldMkLst>
        <pc:spChg chg="mod">
          <ac:chgData name="Nick Smith" userId="4c68263196b214af" providerId="LiveId" clId="{DCC405F5-3BB5-4A12-B766-6E6938364DC7}" dt="2021-05-31T21:02:09.922" v="188" actId="2711"/>
          <ac:spMkLst>
            <pc:docMk/>
            <pc:sldMk cId="3711832995" sldId="382"/>
            <ac:spMk id="3" creationId="{73F6FA78-C2A8-3948-B6E0-6F696D863B10}"/>
          </ac:spMkLst>
        </pc:spChg>
        <pc:spChg chg="mod">
          <ac:chgData name="Nick Smith" userId="4c68263196b214af" providerId="LiveId" clId="{DCC405F5-3BB5-4A12-B766-6E6938364DC7}" dt="2021-05-31T21:02:16.592" v="190" actId="113"/>
          <ac:spMkLst>
            <pc:docMk/>
            <pc:sldMk cId="3711832995" sldId="382"/>
            <ac:spMk id="9" creationId="{21BA77C9-0D1A-F347-8925-244623EE5915}"/>
          </ac:spMkLst>
        </pc:spChg>
        <pc:graphicFrameChg chg="mod">
          <ac:chgData name="Nick Smith" userId="4c68263196b214af" providerId="LiveId" clId="{DCC405F5-3BB5-4A12-B766-6E6938364DC7}" dt="2021-05-31T21:01:16.847" v="185" actId="113"/>
          <ac:graphicFrameMkLst>
            <pc:docMk/>
            <pc:sldMk cId="3711832995" sldId="382"/>
            <ac:graphicFrameMk id="4" creationId="{0F3F20B6-C731-6A4B-AE15-72DD41F566ED}"/>
          </ac:graphicFrameMkLst>
        </pc:graphicFrameChg>
      </pc:sldChg>
      <pc:sldChg chg="modSp mod">
        <pc:chgData name="Nick Smith" userId="4c68263196b214af" providerId="LiveId" clId="{DCC405F5-3BB5-4A12-B766-6E6938364DC7}" dt="2021-05-31T21:02:27.820" v="192" actId="113"/>
        <pc:sldMkLst>
          <pc:docMk/>
          <pc:sldMk cId="11434876" sldId="383"/>
        </pc:sldMkLst>
        <pc:spChg chg="mod">
          <ac:chgData name="Nick Smith" userId="4c68263196b214af" providerId="LiveId" clId="{DCC405F5-3BB5-4A12-B766-6E6938364DC7}" dt="2021-05-31T21:02:27.820" v="192" actId="113"/>
          <ac:spMkLst>
            <pc:docMk/>
            <pc:sldMk cId="11434876" sldId="383"/>
            <ac:spMk id="9" creationId="{21BA77C9-0D1A-F347-8925-244623EE5915}"/>
          </ac:spMkLst>
        </pc:spChg>
        <pc:graphicFrameChg chg="mod">
          <ac:chgData name="Nick Smith" userId="4c68263196b214af" providerId="LiveId" clId="{DCC405F5-3BB5-4A12-B766-6E6938364DC7}" dt="2021-05-31T21:01:40.832" v="187" actId="113"/>
          <ac:graphicFrameMkLst>
            <pc:docMk/>
            <pc:sldMk cId="11434876" sldId="383"/>
            <ac:graphicFrameMk id="4" creationId="{0F3F20B6-C731-6A4B-AE15-72DD41F566ED}"/>
          </ac:graphicFrameMkLst>
        </pc:graphicFrameChg>
      </pc:sldChg>
      <pc:sldChg chg="modSp mod">
        <pc:chgData name="Nick Smith" userId="4c68263196b214af" providerId="LiveId" clId="{DCC405F5-3BB5-4A12-B766-6E6938364DC7}" dt="2021-05-31T22:24:03.072" v="604" actId="113"/>
        <pc:sldMkLst>
          <pc:docMk/>
          <pc:sldMk cId="3932330882" sldId="384"/>
        </pc:sldMkLst>
        <pc:spChg chg="mod">
          <ac:chgData name="Nick Smith" userId="4c68263196b214af" providerId="LiveId" clId="{DCC405F5-3BB5-4A12-B766-6E6938364DC7}" dt="2021-05-31T22:24:03.072" v="604" actId="113"/>
          <ac:spMkLst>
            <pc:docMk/>
            <pc:sldMk cId="3932330882" sldId="384"/>
            <ac:spMk id="2" creationId="{610AD390-D1E3-0541-974C-84144E8E0660}"/>
          </ac:spMkLst>
        </pc:spChg>
      </pc:sldChg>
      <pc:sldChg chg="modSp mod">
        <pc:chgData name="Nick Smith" userId="4c68263196b214af" providerId="LiveId" clId="{DCC405F5-3BB5-4A12-B766-6E6938364DC7}" dt="2021-05-31T21:23:42.417" v="368" actId="113"/>
        <pc:sldMkLst>
          <pc:docMk/>
          <pc:sldMk cId="3191471063" sldId="385"/>
        </pc:sldMkLst>
        <pc:spChg chg="mod">
          <ac:chgData name="Nick Smith" userId="4c68263196b214af" providerId="LiveId" clId="{DCC405F5-3BB5-4A12-B766-6E6938364DC7}" dt="2021-05-31T21:23:36.378" v="366" actId="113"/>
          <ac:spMkLst>
            <pc:docMk/>
            <pc:sldMk cId="3191471063" sldId="385"/>
            <ac:spMk id="2" creationId="{473E2A1A-9D54-7E4B-9CCA-CF65DBAA04E0}"/>
          </ac:spMkLst>
        </pc:spChg>
        <pc:graphicFrameChg chg="mod">
          <ac:chgData name="Nick Smith" userId="4c68263196b214af" providerId="LiveId" clId="{DCC405F5-3BB5-4A12-B766-6E6938364DC7}" dt="2021-05-31T21:23:42.417" v="368" actId="113"/>
          <ac:graphicFrameMkLst>
            <pc:docMk/>
            <pc:sldMk cId="3191471063" sldId="385"/>
            <ac:graphicFrameMk id="8" creationId="{710C9422-DCB5-3D46-A1DE-797FB5200856}"/>
          </ac:graphicFrameMkLst>
        </pc:graphicFrameChg>
      </pc:sldChg>
      <pc:sldChg chg="addSp delSp modSp mod">
        <pc:chgData name="Nick Smith" userId="4c68263196b214af" providerId="LiveId" clId="{DCC405F5-3BB5-4A12-B766-6E6938364DC7}" dt="2021-05-31T22:28:27.853" v="646"/>
        <pc:sldMkLst>
          <pc:docMk/>
          <pc:sldMk cId="0" sldId="386"/>
        </pc:sldMkLst>
        <pc:spChg chg="add mod">
          <ac:chgData name="Nick Smith" userId="4c68263196b214af" providerId="LiveId" clId="{DCC405F5-3BB5-4A12-B766-6E6938364DC7}" dt="2021-05-31T22:28:18.590" v="644"/>
          <ac:spMkLst>
            <pc:docMk/>
            <pc:sldMk cId="0" sldId="386"/>
            <ac:spMk id="13" creationId="{AAADDD48-BA12-4131-9353-6EAB3B658A2D}"/>
          </ac:spMkLst>
        </pc:spChg>
        <pc:spChg chg="add mod">
          <ac:chgData name="Nick Smith" userId="4c68263196b214af" providerId="LiveId" clId="{DCC405F5-3BB5-4A12-B766-6E6938364DC7}" dt="2021-05-31T22:28:18.590" v="644"/>
          <ac:spMkLst>
            <pc:docMk/>
            <pc:sldMk cId="0" sldId="386"/>
            <ac:spMk id="14" creationId="{5F5D6400-38FD-40A8-A11F-5F82B2541FFD}"/>
          </ac:spMkLst>
        </pc:spChg>
        <pc:spChg chg="mod">
          <ac:chgData name="Nick Smith" userId="4c68263196b214af" providerId="LiveId" clId="{DCC405F5-3BB5-4A12-B766-6E6938364DC7}" dt="2021-05-31T22:22:26.101" v="587" actId="2711"/>
          <ac:spMkLst>
            <pc:docMk/>
            <pc:sldMk cId="0" sldId="386"/>
            <ac:spMk id="818" creationId="{00000000-0000-0000-0000-000000000000}"/>
          </ac:spMkLst>
        </pc:spChg>
        <pc:spChg chg="mod">
          <ac:chgData name="Nick Smith" userId="4c68263196b214af" providerId="LiveId" clId="{DCC405F5-3BB5-4A12-B766-6E6938364DC7}" dt="2021-05-31T22:22:33.503" v="588" actId="2711"/>
          <ac:spMkLst>
            <pc:docMk/>
            <pc:sldMk cId="0" sldId="386"/>
            <ac:spMk id="819" creationId="{00000000-0000-0000-0000-000000000000}"/>
          </ac:spMkLst>
        </pc:spChg>
        <pc:spChg chg="mod">
          <ac:chgData name="Nick Smith" userId="4c68263196b214af" providerId="LiveId" clId="{DCC405F5-3BB5-4A12-B766-6E6938364DC7}" dt="2021-05-31T22:22:39.725" v="590" actId="113"/>
          <ac:spMkLst>
            <pc:docMk/>
            <pc:sldMk cId="0" sldId="386"/>
            <ac:spMk id="821" creationId="{00000000-0000-0000-0000-000000000000}"/>
          </ac:spMkLst>
        </pc:spChg>
        <pc:spChg chg="mod">
          <ac:chgData name="Nick Smith" userId="4c68263196b214af" providerId="LiveId" clId="{DCC405F5-3BB5-4A12-B766-6E6938364DC7}" dt="2021-05-31T22:22:49.177" v="591" actId="207"/>
          <ac:spMkLst>
            <pc:docMk/>
            <pc:sldMk cId="0" sldId="386"/>
            <ac:spMk id="822" creationId="{00000000-0000-0000-0000-000000000000}"/>
          </ac:spMkLst>
        </pc:spChg>
        <pc:spChg chg="mod">
          <ac:chgData name="Nick Smith" userId="4c68263196b214af" providerId="LiveId" clId="{DCC405F5-3BB5-4A12-B766-6E6938364DC7}" dt="2021-05-31T22:22:54.270" v="593" actId="207"/>
          <ac:spMkLst>
            <pc:docMk/>
            <pc:sldMk cId="0" sldId="386"/>
            <ac:spMk id="823" creationId="{00000000-0000-0000-0000-000000000000}"/>
          </ac:spMkLst>
        </pc:spChg>
        <pc:spChg chg="mod">
          <ac:chgData name="Nick Smith" userId="4c68263196b214af" providerId="LiveId" clId="{DCC405F5-3BB5-4A12-B766-6E6938364DC7}" dt="2021-05-31T22:23:16.564" v="595" actId="2085"/>
          <ac:spMkLst>
            <pc:docMk/>
            <pc:sldMk cId="0" sldId="386"/>
            <ac:spMk id="824" creationId="{00000000-0000-0000-0000-000000000000}"/>
          </ac:spMkLst>
        </pc:spChg>
        <pc:spChg chg="mod">
          <ac:chgData name="Nick Smith" userId="4c68263196b214af" providerId="LiveId" clId="{DCC405F5-3BB5-4A12-B766-6E6938364DC7}" dt="2021-05-31T22:22:39.725" v="590" actId="113"/>
          <ac:spMkLst>
            <pc:docMk/>
            <pc:sldMk cId="0" sldId="386"/>
            <ac:spMk id="825" creationId="{00000000-0000-0000-0000-000000000000}"/>
          </ac:spMkLst>
        </pc:spChg>
        <pc:spChg chg="mod">
          <ac:chgData name="Nick Smith" userId="4c68263196b214af" providerId="LiveId" clId="{DCC405F5-3BB5-4A12-B766-6E6938364DC7}" dt="2021-05-31T22:22:39.725" v="590" actId="113"/>
          <ac:spMkLst>
            <pc:docMk/>
            <pc:sldMk cId="0" sldId="386"/>
            <ac:spMk id="826" creationId="{00000000-0000-0000-0000-000000000000}"/>
          </ac:spMkLst>
        </pc:spChg>
        <pc:grpChg chg="add del mod">
          <ac:chgData name="Nick Smith" userId="4c68263196b214af" providerId="LiveId" clId="{DCC405F5-3BB5-4A12-B766-6E6938364DC7}" dt="2021-05-31T22:28:20.319" v="645" actId="478"/>
          <ac:grpSpMkLst>
            <pc:docMk/>
            <pc:sldMk cId="0" sldId="386"/>
            <ac:grpSpMk id="12" creationId="{3E036DFB-08AC-49F6-9FCB-FB7FB0A95903}"/>
          </ac:grpSpMkLst>
        </pc:grpChg>
        <pc:grpChg chg="del">
          <ac:chgData name="Nick Smith" userId="4c68263196b214af" providerId="LiveId" clId="{DCC405F5-3BB5-4A12-B766-6E6938364DC7}" dt="2021-05-31T22:28:16.215" v="643" actId="478"/>
          <ac:grpSpMkLst>
            <pc:docMk/>
            <pc:sldMk cId="0" sldId="386"/>
            <ac:grpSpMk id="820" creationId="{00000000-0000-0000-0000-000000000000}"/>
          </ac:grpSpMkLst>
        </pc:grpChg>
        <pc:graphicFrameChg chg="add mod">
          <ac:chgData name="Nick Smith" userId="4c68263196b214af" providerId="LiveId" clId="{DCC405F5-3BB5-4A12-B766-6E6938364DC7}" dt="2021-05-31T22:28:27.853" v="646"/>
          <ac:graphicFrameMkLst>
            <pc:docMk/>
            <pc:sldMk cId="0" sldId="386"/>
            <ac:graphicFrameMk id="15" creationId="{347C05F9-4E46-41A3-815A-9D408F5C609F}"/>
          </ac:graphicFrameMkLst>
        </pc:graphicFrameChg>
      </pc:sldChg>
      <pc:sldChg chg="addSp delSp modSp add mod delAnim modAnim">
        <pc:chgData name="Nick Smith" userId="4c68263196b214af" providerId="LiveId" clId="{DCC405F5-3BB5-4A12-B766-6E6938364DC7}" dt="2021-05-31T21:11:41.662" v="277"/>
        <pc:sldMkLst>
          <pc:docMk/>
          <pc:sldMk cId="2326539520" sldId="387"/>
        </pc:sldMkLst>
        <pc:spChg chg="del">
          <ac:chgData name="Nick Smith" userId="4c68263196b214af" providerId="LiveId" clId="{DCC405F5-3BB5-4A12-B766-6E6938364DC7}" dt="2021-05-31T21:09:47.005" v="251" actId="478"/>
          <ac:spMkLst>
            <pc:docMk/>
            <pc:sldMk cId="2326539520" sldId="387"/>
            <ac:spMk id="3" creationId="{23632E72-A1F0-0346-AB61-10B17AE1EC39}"/>
          </ac:spMkLst>
        </pc:spChg>
        <pc:spChg chg="del">
          <ac:chgData name="Nick Smith" userId="4c68263196b214af" providerId="LiveId" clId="{DCC405F5-3BB5-4A12-B766-6E6938364DC7}" dt="2021-05-31T21:09:45.418" v="250" actId="478"/>
          <ac:spMkLst>
            <pc:docMk/>
            <pc:sldMk cId="2326539520" sldId="387"/>
            <ac:spMk id="5" creationId="{1A9E73F2-847A-FA4E-BFE2-245B3ED32FE1}"/>
          </ac:spMkLst>
        </pc:spChg>
        <pc:spChg chg="del">
          <ac:chgData name="Nick Smith" userId="4c68263196b214af" providerId="LiveId" clId="{DCC405F5-3BB5-4A12-B766-6E6938364DC7}" dt="2021-05-31T21:09:45.418" v="250" actId="478"/>
          <ac:spMkLst>
            <pc:docMk/>
            <pc:sldMk cId="2326539520" sldId="387"/>
            <ac:spMk id="6" creationId="{16106528-4350-A54E-8827-F9DCB710DC25}"/>
          </ac:spMkLst>
        </pc:spChg>
        <pc:spChg chg="del">
          <ac:chgData name="Nick Smith" userId="4c68263196b214af" providerId="LiveId" clId="{DCC405F5-3BB5-4A12-B766-6E6938364DC7}" dt="2021-05-31T21:09:45.418" v="250" actId="478"/>
          <ac:spMkLst>
            <pc:docMk/>
            <pc:sldMk cId="2326539520" sldId="387"/>
            <ac:spMk id="7" creationId="{DC2B884B-EEFF-2E44-92B4-E7C5C65105E3}"/>
          </ac:spMkLst>
        </pc:spChg>
        <pc:spChg chg="add del mod">
          <ac:chgData name="Nick Smith" userId="4c68263196b214af" providerId="LiveId" clId="{DCC405F5-3BB5-4A12-B766-6E6938364DC7}" dt="2021-05-31T21:09:48.166" v="252" actId="478"/>
          <ac:spMkLst>
            <pc:docMk/>
            <pc:sldMk cId="2326539520" sldId="387"/>
            <ac:spMk id="9" creationId="{BCAA56F9-53D7-40D1-B877-C68E3F30DA4F}"/>
          </ac:spMkLst>
        </pc:spChg>
        <pc:spChg chg="del">
          <ac:chgData name="Nick Smith" userId="4c68263196b214af" providerId="LiveId" clId="{DCC405F5-3BB5-4A12-B766-6E6938364DC7}" dt="2021-05-31T21:09:45.418" v="250" actId="478"/>
          <ac:spMkLst>
            <pc:docMk/>
            <pc:sldMk cId="2326539520" sldId="387"/>
            <ac:spMk id="63" creationId="{499653B7-9D07-154F-8A8B-4700F968D239}"/>
          </ac:spMkLst>
        </pc:spChg>
        <pc:spChg chg="del">
          <ac:chgData name="Nick Smith" userId="4c68263196b214af" providerId="LiveId" clId="{DCC405F5-3BB5-4A12-B766-6E6938364DC7}" dt="2021-05-31T21:09:45.418" v="250" actId="478"/>
          <ac:spMkLst>
            <pc:docMk/>
            <pc:sldMk cId="2326539520" sldId="387"/>
            <ac:spMk id="81" creationId="{33639038-F9FF-B64A-A65A-CBB102151E53}"/>
          </ac:spMkLst>
        </pc:spChg>
        <pc:spChg chg="del">
          <ac:chgData name="Nick Smith" userId="4c68263196b214af" providerId="LiveId" clId="{DCC405F5-3BB5-4A12-B766-6E6938364DC7}" dt="2021-05-31T21:09:45.418" v="250" actId="478"/>
          <ac:spMkLst>
            <pc:docMk/>
            <pc:sldMk cId="2326539520" sldId="387"/>
            <ac:spMk id="90" creationId="{60B8A8DE-3A70-AB4E-9FCB-6B6DBEEB4FBE}"/>
          </ac:spMkLst>
        </pc:spChg>
        <pc:picChg chg="del">
          <ac:chgData name="Nick Smith" userId="4c68263196b214af" providerId="LiveId" clId="{DCC405F5-3BB5-4A12-B766-6E6938364DC7}" dt="2021-05-31T21:09:45.418" v="250" actId="478"/>
          <ac:picMkLst>
            <pc:docMk/>
            <pc:sldMk cId="2326539520" sldId="387"/>
            <ac:picMk id="49" creationId="{9EF9697B-4CDF-524D-B115-610D005F9E5C}"/>
          </ac:picMkLst>
        </pc:picChg>
        <pc:picChg chg="del">
          <ac:chgData name="Nick Smith" userId="4c68263196b214af" providerId="LiveId" clId="{DCC405F5-3BB5-4A12-B766-6E6938364DC7}" dt="2021-05-31T21:09:45.418" v="250" actId="478"/>
          <ac:picMkLst>
            <pc:docMk/>
            <pc:sldMk cId="2326539520" sldId="387"/>
            <ac:picMk id="55" creationId="{BFAE9EA1-4426-F640-9231-2FD19E61BCDC}"/>
          </ac:picMkLst>
        </pc:picChg>
        <pc:picChg chg="del">
          <ac:chgData name="Nick Smith" userId="4c68263196b214af" providerId="LiveId" clId="{DCC405F5-3BB5-4A12-B766-6E6938364DC7}" dt="2021-05-31T21:09:45.418" v="250" actId="478"/>
          <ac:picMkLst>
            <pc:docMk/>
            <pc:sldMk cId="2326539520" sldId="387"/>
            <ac:picMk id="56" creationId="{5BE89E53-3E69-5845-9287-838DDA159460}"/>
          </ac:picMkLst>
        </pc:picChg>
        <pc:picChg chg="del">
          <ac:chgData name="Nick Smith" userId="4c68263196b214af" providerId="LiveId" clId="{DCC405F5-3BB5-4A12-B766-6E6938364DC7}" dt="2021-05-31T21:09:45.418" v="250" actId="478"/>
          <ac:picMkLst>
            <pc:docMk/>
            <pc:sldMk cId="2326539520" sldId="387"/>
            <ac:picMk id="57" creationId="{16631B66-F96E-E342-AA0B-550F9CB7D2AF}"/>
          </ac:picMkLst>
        </pc:picChg>
        <pc:picChg chg="del">
          <ac:chgData name="Nick Smith" userId="4c68263196b214af" providerId="LiveId" clId="{DCC405F5-3BB5-4A12-B766-6E6938364DC7}" dt="2021-05-31T21:09:45.418" v="250" actId="478"/>
          <ac:picMkLst>
            <pc:docMk/>
            <pc:sldMk cId="2326539520" sldId="387"/>
            <ac:picMk id="58" creationId="{1017E6F6-8C6F-364E-9EA5-6B619B11F83B}"/>
          </ac:picMkLst>
        </pc:picChg>
        <pc:picChg chg="del">
          <ac:chgData name="Nick Smith" userId="4c68263196b214af" providerId="LiveId" clId="{DCC405F5-3BB5-4A12-B766-6E6938364DC7}" dt="2021-05-31T21:09:45.418" v="250" actId="478"/>
          <ac:picMkLst>
            <pc:docMk/>
            <pc:sldMk cId="2326539520" sldId="387"/>
            <ac:picMk id="59" creationId="{DC0A5054-0669-AA48-B46B-821B60080549}"/>
          </ac:picMkLst>
        </pc:picChg>
        <pc:picChg chg="del">
          <ac:chgData name="Nick Smith" userId="4c68263196b214af" providerId="LiveId" clId="{DCC405F5-3BB5-4A12-B766-6E6938364DC7}" dt="2021-05-31T21:09:45.418" v="250" actId="478"/>
          <ac:picMkLst>
            <pc:docMk/>
            <pc:sldMk cId="2326539520" sldId="387"/>
            <ac:picMk id="60" creationId="{77AF2A3E-006A-1944-8303-F445DBB83EF7}"/>
          </ac:picMkLst>
        </pc:picChg>
        <pc:picChg chg="del">
          <ac:chgData name="Nick Smith" userId="4c68263196b214af" providerId="LiveId" clId="{DCC405F5-3BB5-4A12-B766-6E6938364DC7}" dt="2021-05-31T21:09:45.418" v="250" actId="478"/>
          <ac:picMkLst>
            <pc:docMk/>
            <pc:sldMk cId="2326539520" sldId="387"/>
            <ac:picMk id="61" creationId="{321B89E3-35D8-C943-88D0-22AE7876E94F}"/>
          </ac:picMkLst>
        </pc:picChg>
        <pc:picChg chg="del">
          <ac:chgData name="Nick Smith" userId="4c68263196b214af" providerId="LiveId" clId="{DCC405F5-3BB5-4A12-B766-6E6938364DC7}" dt="2021-05-31T21:09:45.418" v="250" actId="478"/>
          <ac:picMkLst>
            <pc:docMk/>
            <pc:sldMk cId="2326539520" sldId="387"/>
            <ac:picMk id="62" creationId="{B2F9D8FF-88D2-D54D-A241-1F138D8167F6}"/>
          </ac:picMkLst>
        </pc:picChg>
        <pc:picChg chg="del">
          <ac:chgData name="Nick Smith" userId="4c68263196b214af" providerId="LiveId" clId="{DCC405F5-3BB5-4A12-B766-6E6938364DC7}" dt="2021-05-31T21:09:45.418" v="250" actId="478"/>
          <ac:picMkLst>
            <pc:docMk/>
            <pc:sldMk cId="2326539520" sldId="387"/>
            <ac:picMk id="64" creationId="{CBE7381A-8D85-434A-9482-423590103717}"/>
          </ac:picMkLst>
        </pc:picChg>
        <pc:picChg chg="del">
          <ac:chgData name="Nick Smith" userId="4c68263196b214af" providerId="LiveId" clId="{DCC405F5-3BB5-4A12-B766-6E6938364DC7}" dt="2021-05-31T21:09:45.418" v="250" actId="478"/>
          <ac:picMkLst>
            <pc:docMk/>
            <pc:sldMk cId="2326539520" sldId="387"/>
            <ac:picMk id="82" creationId="{E6194C59-532D-6A44-A4D7-65DB00F5D44B}"/>
          </ac:picMkLst>
        </pc:picChg>
        <pc:picChg chg="del">
          <ac:chgData name="Nick Smith" userId="4c68263196b214af" providerId="LiveId" clId="{DCC405F5-3BB5-4A12-B766-6E6938364DC7}" dt="2021-05-31T21:09:45.418" v="250" actId="478"/>
          <ac:picMkLst>
            <pc:docMk/>
            <pc:sldMk cId="2326539520" sldId="387"/>
            <ac:picMk id="83" creationId="{9E833916-6247-824B-8C0E-B051D683EF2A}"/>
          </ac:picMkLst>
        </pc:picChg>
        <pc:picChg chg="del">
          <ac:chgData name="Nick Smith" userId="4c68263196b214af" providerId="LiveId" clId="{DCC405F5-3BB5-4A12-B766-6E6938364DC7}" dt="2021-05-31T21:09:45.418" v="250" actId="478"/>
          <ac:picMkLst>
            <pc:docMk/>
            <pc:sldMk cId="2326539520" sldId="387"/>
            <ac:picMk id="84" creationId="{8DED85DF-2598-774E-A266-2B69D9E6F63D}"/>
          </ac:picMkLst>
        </pc:picChg>
        <pc:picChg chg="del">
          <ac:chgData name="Nick Smith" userId="4c68263196b214af" providerId="LiveId" clId="{DCC405F5-3BB5-4A12-B766-6E6938364DC7}" dt="2021-05-31T21:09:45.418" v="250" actId="478"/>
          <ac:picMkLst>
            <pc:docMk/>
            <pc:sldMk cId="2326539520" sldId="387"/>
            <ac:picMk id="85" creationId="{4AACA3E9-C6B5-7E48-BAE7-6CC35E1B819C}"/>
          </ac:picMkLst>
        </pc:picChg>
        <pc:picChg chg="del">
          <ac:chgData name="Nick Smith" userId="4c68263196b214af" providerId="LiveId" clId="{DCC405F5-3BB5-4A12-B766-6E6938364DC7}" dt="2021-05-31T21:09:45.418" v="250" actId="478"/>
          <ac:picMkLst>
            <pc:docMk/>
            <pc:sldMk cId="2326539520" sldId="387"/>
            <ac:picMk id="86" creationId="{9D2C9855-055F-8440-9FDC-E5DAC74B2A0C}"/>
          </ac:picMkLst>
        </pc:picChg>
        <pc:picChg chg="del">
          <ac:chgData name="Nick Smith" userId="4c68263196b214af" providerId="LiveId" clId="{DCC405F5-3BB5-4A12-B766-6E6938364DC7}" dt="2021-05-31T21:09:45.418" v="250" actId="478"/>
          <ac:picMkLst>
            <pc:docMk/>
            <pc:sldMk cId="2326539520" sldId="387"/>
            <ac:picMk id="87" creationId="{3C57F1D3-DFB8-9E47-ABB6-C58D5A51E724}"/>
          </ac:picMkLst>
        </pc:picChg>
        <pc:picChg chg="del">
          <ac:chgData name="Nick Smith" userId="4c68263196b214af" providerId="LiveId" clId="{DCC405F5-3BB5-4A12-B766-6E6938364DC7}" dt="2021-05-31T21:09:45.418" v="250" actId="478"/>
          <ac:picMkLst>
            <pc:docMk/>
            <pc:sldMk cId="2326539520" sldId="387"/>
            <ac:picMk id="88" creationId="{688D3B4A-3D9D-574C-805B-595FE33E2A9B}"/>
          </ac:picMkLst>
        </pc:picChg>
        <pc:picChg chg="del">
          <ac:chgData name="Nick Smith" userId="4c68263196b214af" providerId="LiveId" clId="{DCC405F5-3BB5-4A12-B766-6E6938364DC7}" dt="2021-05-31T21:09:45.418" v="250" actId="478"/>
          <ac:picMkLst>
            <pc:docMk/>
            <pc:sldMk cId="2326539520" sldId="387"/>
            <ac:picMk id="89" creationId="{1A315291-922C-684C-AE47-3AFF763F8E94}"/>
          </ac:picMkLst>
        </pc:picChg>
        <pc:picChg chg="del">
          <ac:chgData name="Nick Smith" userId="4c68263196b214af" providerId="LiveId" clId="{DCC405F5-3BB5-4A12-B766-6E6938364DC7}" dt="2021-05-31T21:09:45.418" v="250" actId="478"/>
          <ac:picMkLst>
            <pc:docMk/>
            <pc:sldMk cId="2326539520" sldId="387"/>
            <ac:picMk id="139" creationId="{3D74FBAA-0B46-2E46-8F57-475E9CE0E703}"/>
          </ac:picMkLst>
        </pc:picChg>
        <pc:picChg chg="del">
          <ac:chgData name="Nick Smith" userId="4c68263196b214af" providerId="LiveId" clId="{DCC405F5-3BB5-4A12-B766-6E6938364DC7}" dt="2021-05-31T21:09:45.418" v="250" actId="478"/>
          <ac:picMkLst>
            <pc:docMk/>
            <pc:sldMk cId="2326539520" sldId="387"/>
            <ac:picMk id="140" creationId="{B2B696BC-9DE3-FF4D-8F4E-AFF91B796184}"/>
          </ac:picMkLst>
        </pc:picChg>
        <pc:picChg chg="del">
          <ac:chgData name="Nick Smith" userId="4c68263196b214af" providerId="LiveId" clId="{DCC405F5-3BB5-4A12-B766-6E6938364DC7}" dt="2021-05-31T21:09:45.418" v="250" actId="478"/>
          <ac:picMkLst>
            <pc:docMk/>
            <pc:sldMk cId="2326539520" sldId="387"/>
            <ac:picMk id="141" creationId="{08E10D19-889D-F044-BBF9-A9EEB93CF3FF}"/>
          </ac:picMkLst>
        </pc:picChg>
        <pc:picChg chg="del">
          <ac:chgData name="Nick Smith" userId="4c68263196b214af" providerId="LiveId" clId="{DCC405F5-3BB5-4A12-B766-6E6938364DC7}" dt="2021-05-31T21:09:45.418" v="250" actId="478"/>
          <ac:picMkLst>
            <pc:docMk/>
            <pc:sldMk cId="2326539520" sldId="387"/>
            <ac:picMk id="142" creationId="{DCEE529B-014D-8A44-980F-6EA9038CF3DA}"/>
          </ac:picMkLst>
        </pc:picChg>
        <pc:picChg chg="del">
          <ac:chgData name="Nick Smith" userId="4c68263196b214af" providerId="LiveId" clId="{DCC405F5-3BB5-4A12-B766-6E6938364DC7}" dt="2021-05-31T21:09:45.418" v="250" actId="478"/>
          <ac:picMkLst>
            <pc:docMk/>
            <pc:sldMk cId="2326539520" sldId="387"/>
            <ac:picMk id="143" creationId="{D061CFA2-550A-5748-A43A-FB9C0E53DE69}"/>
          </ac:picMkLst>
        </pc:picChg>
        <pc:picChg chg="del">
          <ac:chgData name="Nick Smith" userId="4c68263196b214af" providerId="LiveId" clId="{DCC405F5-3BB5-4A12-B766-6E6938364DC7}" dt="2021-05-31T21:09:45.418" v="250" actId="478"/>
          <ac:picMkLst>
            <pc:docMk/>
            <pc:sldMk cId="2326539520" sldId="387"/>
            <ac:picMk id="144" creationId="{DE167263-2CE3-9247-B6D9-2541AA627CF9}"/>
          </ac:picMkLst>
        </pc:picChg>
        <pc:picChg chg="del">
          <ac:chgData name="Nick Smith" userId="4c68263196b214af" providerId="LiveId" clId="{DCC405F5-3BB5-4A12-B766-6E6938364DC7}" dt="2021-05-31T21:09:45.418" v="250" actId="478"/>
          <ac:picMkLst>
            <pc:docMk/>
            <pc:sldMk cId="2326539520" sldId="387"/>
            <ac:picMk id="145" creationId="{EA9F92E0-4D19-9C4B-8742-D0DCCBE9FF1F}"/>
          </ac:picMkLst>
        </pc:picChg>
        <pc:picChg chg="del">
          <ac:chgData name="Nick Smith" userId="4c68263196b214af" providerId="LiveId" clId="{DCC405F5-3BB5-4A12-B766-6E6938364DC7}" dt="2021-05-31T21:09:45.418" v="250" actId="478"/>
          <ac:picMkLst>
            <pc:docMk/>
            <pc:sldMk cId="2326539520" sldId="387"/>
            <ac:picMk id="146" creationId="{4E00AB4A-7EB4-E342-84A1-5FE32A2780E1}"/>
          </ac:picMkLst>
        </pc:picChg>
      </pc:sldChg>
      <pc:sldChg chg="addSp delSp modSp add mod delAnim modAnim">
        <pc:chgData name="Nick Smith" userId="4c68263196b214af" providerId="LiveId" clId="{DCC405F5-3BB5-4A12-B766-6E6938364DC7}" dt="2021-05-31T21:11:51.154" v="278"/>
        <pc:sldMkLst>
          <pc:docMk/>
          <pc:sldMk cId="1917962878" sldId="388"/>
        </pc:sldMkLst>
        <pc:spChg chg="del">
          <ac:chgData name="Nick Smith" userId="4c68263196b214af" providerId="LiveId" clId="{DCC405F5-3BB5-4A12-B766-6E6938364DC7}" dt="2021-05-31T21:10:10.342" v="255" actId="478"/>
          <ac:spMkLst>
            <pc:docMk/>
            <pc:sldMk cId="1917962878" sldId="388"/>
            <ac:spMk id="3" creationId="{23632E72-A1F0-0346-AB61-10B17AE1EC39}"/>
          </ac:spMkLst>
        </pc:spChg>
        <pc:spChg chg="del">
          <ac:chgData name="Nick Smith" userId="4c68263196b214af" providerId="LiveId" clId="{DCC405F5-3BB5-4A12-B766-6E6938364DC7}" dt="2021-05-31T21:10:08.870" v="254" actId="478"/>
          <ac:spMkLst>
            <pc:docMk/>
            <pc:sldMk cId="1917962878" sldId="388"/>
            <ac:spMk id="6" creationId="{16106528-4350-A54E-8827-F9DCB710DC25}"/>
          </ac:spMkLst>
        </pc:spChg>
        <pc:spChg chg="del">
          <ac:chgData name="Nick Smith" userId="4c68263196b214af" providerId="LiveId" clId="{DCC405F5-3BB5-4A12-B766-6E6938364DC7}" dt="2021-05-31T21:10:08.870" v="254" actId="478"/>
          <ac:spMkLst>
            <pc:docMk/>
            <pc:sldMk cId="1917962878" sldId="388"/>
            <ac:spMk id="7" creationId="{DC2B884B-EEFF-2E44-92B4-E7C5C65105E3}"/>
          </ac:spMkLst>
        </pc:spChg>
        <pc:spChg chg="add del mod">
          <ac:chgData name="Nick Smith" userId="4c68263196b214af" providerId="LiveId" clId="{DCC405F5-3BB5-4A12-B766-6E6938364DC7}" dt="2021-05-31T21:10:12.887" v="256" actId="478"/>
          <ac:spMkLst>
            <pc:docMk/>
            <pc:sldMk cId="1917962878" sldId="388"/>
            <ac:spMk id="9" creationId="{0851BF1C-9AC2-41CC-B24B-0316C1859C8F}"/>
          </ac:spMkLst>
        </pc:spChg>
        <pc:spChg chg="del">
          <ac:chgData name="Nick Smith" userId="4c68263196b214af" providerId="LiveId" clId="{DCC405F5-3BB5-4A12-B766-6E6938364DC7}" dt="2021-05-31T21:10:08.870" v="254" actId="478"/>
          <ac:spMkLst>
            <pc:docMk/>
            <pc:sldMk cId="1917962878" sldId="388"/>
            <ac:spMk id="81" creationId="{33639038-F9FF-B64A-A65A-CBB102151E53}"/>
          </ac:spMkLst>
        </pc:spChg>
        <pc:spChg chg="del">
          <ac:chgData name="Nick Smith" userId="4c68263196b214af" providerId="LiveId" clId="{DCC405F5-3BB5-4A12-B766-6E6938364DC7}" dt="2021-05-31T21:10:08.870" v="254" actId="478"/>
          <ac:spMkLst>
            <pc:docMk/>
            <pc:sldMk cId="1917962878" sldId="388"/>
            <ac:spMk id="90" creationId="{60B8A8DE-3A70-AB4E-9FCB-6B6DBEEB4FBE}"/>
          </ac:spMkLst>
        </pc:spChg>
        <pc:picChg chg="del">
          <ac:chgData name="Nick Smith" userId="4c68263196b214af" providerId="LiveId" clId="{DCC405F5-3BB5-4A12-B766-6E6938364DC7}" dt="2021-05-31T21:10:08.870" v="254" actId="478"/>
          <ac:picMkLst>
            <pc:docMk/>
            <pc:sldMk cId="1917962878" sldId="388"/>
            <ac:picMk id="49" creationId="{9EF9697B-4CDF-524D-B115-610D005F9E5C}"/>
          </ac:picMkLst>
        </pc:picChg>
        <pc:picChg chg="del">
          <ac:chgData name="Nick Smith" userId="4c68263196b214af" providerId="LiveId" clId="{DCC405F5-3BB5-4A12-B766-6E6938364DC7}" dt="2021-05-31T21:10:08.870" v="254" actId="478"/>
          <ac:picMkLst>
            <pc:docMk/>
            <pc:sldMk cId="1917962878" sldId="388"/>
            <ac:picMk id="64" creationId="{CBE7381A-8D85-434A-9482-423590103717}"/>
          </ac:picMkLst>
        </pc:picChg>
        <pc:picChg chg="del">
          <ac:chgData name="Nick Smith" userId="4c68263196b214af" providerId="LiveId" clId="{DCC405F5-3BB5-4A12-B766-6E6938364DC7}" dt="2021-05-31T21:10:08.870" v="254" actId="478"/>
          <ac:picMkLst>
            <pc:docMk/>
            <pc:sldMk cId="1917962878" sldId="388"/>
            <ac:picMk id="82" creationId="{E6194C59-532D-6A44-A4D7-65DB00F5D44B}"/>
          </ac:picMkLst>
        </pc:picChg>
        <pc:picChg chg="del">
          <ac:chgData name="Nick Smith" userId="4c68263196b214af" providerId="LiveId" clId="{DCC405F5-3BB5-4A12-B766-6E6938364DC7}" dt="2021-05-31T21:10:08.870" v="254" actId="478"/>
          <ac:picMkLst>
            <pc:docMk/>
            <pc:sldMk cId="1917962878" sldId="388"/>
            <ac:picMk id="83" creationId="{9E833916-6247-824B-8C0E-B051D683EF2A}"/>
          </ac:picMkLst>
        </pc:picChg>
        <pc:picChg chg="del">
          <ac:chgData name="Nick Smith" userId="4c68263196b214af" providerId="LiveId" clId="{DCC405F5-3BB5-4A12-B766-6E6938364DC7}" dt="2021-05-31T21:10:08.870" v="254" actId="478"/>
          <ac:picMkLst>
            <pc:docMk/>
            <pc:sldMk cId="1917962878" sldId="388"/>
            <ac:picMk id="84" creationId="{8DED85DF-2598-774E-A266-2B69D9E6F63D}"/>
          </ac:picMkLst>
        </pc:picChg>
        <pc:picChg chg="del">
          <ac:chgData name="Nick Smith" userId="4c68263196b214af" providerId="LiveId" clId="{DCC405F5-3BB5-4A12-B766-6E6938364DC7}" dt="2021-05-31T21:10:08.870" v="254" actId="478"/>
          <ac:picMkLst>
            <pc:docMk/>
            <pc:sldMk cId="1917962878" sldId="388"/>
            <ac:picMk id="85" creationId="{4AACA3E9-C6B5-7E48-BAE7-6CC35E1B819C}"/>
          </ac:picMkLst>
        </pc:picChg>
        <pc:picChg chg="del">
          <ac:chgData name="Nick Smith" userId="4c68263196b214af" providerId="LiveId" clId="{DCC405F5-3BB5-4A12-B766-6E6938364DC7}" dt="2021-05-31T21:10:08.870" v="254" actId="478"/>
          <ac:picMkLst>
            <pc:docMk/>
            <pc:sldMk cId="1917962878" sldId="388"/>
            <ac:picMk id="86" creationId="{9D2C9855-055F-8440-9FDC-E5DAC74B2A0C}"/>
          </ac:picMkLst>
        </pc:picChg>
        <pc:picChg chg="del">
          <ac:chgData name="Nick Smith" userId="4c68263196b214af" providerId="LiveId" clId="{DCC405F5-3BB5-4A12-B766-6E6938364DC7}" dt="2021-05-31T21:10:08.870" v="254" actId="478"/>
          <ac:picMkLst>
            <pc:docMk/>
            <pc:sldMk cId="1917962878" sldId="388"/>
            <ac:picMk id="87" creationId="{3C57F1D3-DFB8-9E47-ABB6-C58D5A51E724}"/>
          </ac:picMkLst>
        </pc:picChg>
        <pc:picChg chg="del">
          <ac:chgData name="Nick Smith" userId="4c68263196b214af" providerId="LiveId" clId="{DCC405F5-3BB5-4A12-B766-6E6938364DC7}" dt="2021-05-31T21:10:08.870" v="254" actId="478"/>
          <ac:picMkLst>
            <pc:docMk/>
            <pc:sldMk cId="1917962878" sldId="388"/>
            <ac:picMk id="88" creationId="{688D3B4A-3D9D-574C-805B-595FE33E2A9B}"/>
          </ac:picMkLst>
        </pc:picChg>
        <pc:picChg chg="del">
          <ac:chgData name="Nick Smith" userId="4c68263196b214af" providerId="LiveId" clId="{DCC405F5-3BB5-4A12-B766-6E6938364DC7}" dt="2021-05-31T21:10:08.870" v="254" actId="478"/>
          <ac:picMkLst>
            <pc:docMk/>
            <pc:sldMk cId="1917962878" sldId="388"/>
            <ac:picMk id="89" creationId="{1A315291-922C-684C-AE47-3AFF763F8E94}"/>
          </ac:picMkLst>
        </pc:picChg>
        <pc:picChg chg="del">
          <ac:chgData name="Nick Smith" userId="4c68263196b214af" providerId="LiveId" clId="{DCC405F5-3BB5-4A12-B766-6E6938364DC7}" dt="2021-05-31T21:10:08.870" v="254" actId="478"/>
          <ac:picMkLst>
            <pc:docMk/>
            <pc:sldMk cId="1917962878" sldId="388"/>
            <ac:picMk id="139" creationId="{3D74FBAA-0B46-2E46-8F57-475E9CE0E703}"/>
          </ac:picMkLst>
        </pc:picChg>
        <pc:picChg chg="del">
          <ac:chgData name="Nick Smith" userId="4c68263196b214af" providerId="LiveId" clId="{DCC405F5-3BB5-4A12-B766-6E6938364DC7}" dt="2021-05-31T21:10:08.870" v="254" actId="478"/>
          <ac:picMkLst>
            <pc:docMk/>
            <pc:sldMk cId="1917962878" sldId="388"/>
            <ac:picMk id="140" creationId="{B2B696BC-9DE3-FF4D-8F4E-AFF91B796184}"/>
          </ac:picMkLst>
        </pc:picChg>
        <pc:picChg chg="del">
          <ac:chgData name="Nick Smith" userId="4c68263196b214af" providerId="LiveId" clId="{DCC405F5-3BB5-4A12-B766-6E6938364DC7}" dt="2021-05-31T21:10:08.870" v="254" actId="478"/>
          <ac:picMkLst>
            <pc:docMk/>
            <pc:sldMk cId="1917962878" sldId="388"/>
            <ac:picMk id="141" creationId="{08E10D19-889D-F044-BBF9-A9EEB93CF3FF}"/>
          </ac:picMkLst>
        </pc:picChg>
        <pc:picChg chg="del">
          <ac:chgData name="Nick Smith" userId="4c68263196b214af" providerId="LiveId" clId="{DCC405F5-3BB5-4A12-B766-6E6938364DC7}" dt="2021-05-31T21:10:08.870" v="254" actId="478"/>
          <ac:picMkLst>
            <pc:docMk/>
            <pc:sldMk cId="1917962878" sldId="388"/>
            <ac:picMk id="142" creationId="{DCEE529B-014D-8A44-980F-6EA9038CF3DA}"/>
          </ac:picMkLst>
        </pc:picChg>
        <pc:picChg chg="del">
          <ac:chgData name="Nick Smith" userId="4c68263196b214af" providerId="LiveId" clId="{DCC405F5-3BB5-4A12-B766-6E6938364DC7}" dt="2021-05-31T21:10:08.870" v="254" actId="478"/>
          <ac:picMkLst>
            <pc:docMk/>
            <pc:sldMk cId="1917962878" sldId="388"/>
            <ac:picMk id="143" creationId="{D061CFA2-550A-5748-A43A-FB9C0E53DE69}"/>
          </ac:picMkLst>
        </pc:picChg>
        <pc:picChg chg="del">
          <ac:chgData name="Nick Smith" userId="4c68263196b214af" providerId="LiveId" clId="{DCC405F5-3BB5-4A12-B766-6E6938364DC7}" dt="2021-05-31T21:10:08.870" v="254" actId="478"/>
          <ac:picMkLst>
            <pc:docMk/>
            <pc:sldMk cId="1917962878" sldId="388"/>
            <ac:picMk id="144" creationId="{DE167263-2CE3-9247-B6D9-2541AA627CF9}"/>
          </ac:picMkLst>
        </pc:picChg>
        <pc:picChg chg="del">
          <ac:chgData name="Nick Smith" userId="4c68263196b214af" providerId="LiveId" clId="{DCC405F5-3BB5-4A12-B766-6E6938364DC7}" dt="2021-05-31T21:10:08.870" v="254" actId="478"/>
          <ac:picMkLst>
            <pc:docMk/>
            <pc:sldMk cId="1917962878" sldId="388"/>
            <ac:picMk id="145" creationId="{EA9F92E0-4D19-9C4B-8742-D0DCCBE9FF1F}"/>
          </ac:picMkLst>
        </pc:picChg>
        <pc:picChg chg="del">
          <ac:chgData name="Nick Smith" userId="4c68263196b214af" providerId="LiveId" clId="{DCC405F5-3BB5-4A12-B766-6E6938364DC7}" dt="2021-05-31T21:10:08.870" v="254" actId="478"/>
          <ac:picMkLst>
            <pc:docMk/>
            <pc:sldMk cId="1917962878" sldId="388"/>
            <ac:picMk id="146" creationId="{4E00AB4A-7EB4-E342-84A1-5FE32A2780E1}"/>
          </ac:picMkLst>
        </pc:picChg>
      </pc:sldChg>
      <pc:sldChg chg="addSp delSp modSp add mod addAnim delAnim modAnim">
        <pc:chgData name="Nick Smith" userId="4c68263196b214af" providerId="LiveId" clId="{DCC405F5-3BB5-4A12-B766-6E6938364DC7}" dt="2021-05-31T21:11:59.928" v="279"/>
        <pc:sldMkLst>
          <pc:docMk/>
          <pc:sldMk cId="3846098630" sldId="389"/>
        </pc:sldMkLst>
        <pc:spChg chg="del">
          <ac:chgData name="Nick Smith" userId="4c68263196b214af" providerId="LiveId" clId="{DCC405F5-3BB5-4A12-B766-6E6938364DC7}" dt="2021-05-31T21:10:31.788" v="258" actId="478"/>
          <ac:spMkLst>
            <pc:docMk/>
            <pc:sldMk cId="3846098630" sldId="389"/>
            <ac:spMk id="3" creationId="{23632E72-A1F0-0346-AB61-10B17AE1EC39}"/>
          </ac:spMkLst>
        </pc:spChg>
        <pc:spChg chg="del">
          <ac:chgData name="Nick Smith" userId="4c68263196b214af" providerId="LiveId" clId="{DCC405F5-3BB5-4A12-B766-6E6938364DC7}" dt="2021-05-31T21:10:30.191" v="257" actId="478"/>
          <ac:spMkLst>
            <pc:docMk/>
            <pc:sldMk cId="3846098630" sldId="389"/>
            <ac:spMk id="7" creationId="{DC2B884B-EEFF-2E44-92B4-E7C5C65105E3}"/>
          </ac:spMkLst>
        </pc:spChg>
        <pc:spChg chg="add del mod">
          <ac:chgData name="Nick Smith" userId="4c68263196b214af" providerId="LiveId" clId="{DCC405F5-3BB5-4A12-B766-6E6938364DC7}" dt="2021-05-31T21:10:33.055" v="259" actId="478"/>
          <ac:spMkLst>
            <pc:docMk/>
            <pc:sldMk cId="3846098630" sldId="389"/>
            <ac:spMk id="9" creationId="{33F4F105-DEB9-4607-93F7-40802F18F024}"/>
          </ac:spMkLst>
        </pc:spChg>
        <pc:spChg chg="del">
          <ac:chgData name="Nick Smith" userId="4c68263196b214af" providerId="LiveId" clId="{DCC405F5-3BB5-4A12-B766-6E6938364DC7}" dt="2021-05-31T21:10:30.191" v="257" actId="478"/>
          <ac:spMkLst>
            <pc:docMk/>
            <pc:sldMk cId="3846098630" sldId="389"/>
            <ac:spMk id="90" creationId="{60B8A8DE-3A70-AB4E-9FCB-6B6DBEEB4FBE}"/>
          </ac:spMkLst>
        </pc:spChg>
        <pc:picChg chg="add del">
          <ac:chgData name="Nick Smith" userId="4c68263196b214af" providerId="LiveId" clId="{DCC405F5-3BB5-4A12-B766-6E6938364DC7}" dt="2021-05-31T21:10:39.237" v="267" actId="478"/>
          <ac:picMkLst>
            <pc:docMk/>
            <pc:sldMk cId="3846098630" sldId="389"/>
            <ac:picMk id="49" creationId="{9EF9697B-4CDF-524D-B115-610D005F9E5C}"/>
          </ac:picMkLst>
        </pc:picChg>
        <pc:picChg chg="del">
          <ac:chgData name="Nick Smith" userId="4c68263196b214af" providerId="LiveId" clId="{DCC405F5-3BB5-4A12-B766-6E6938364DC7}" dt="2021-05-31T21:10:30.191" v="257" actId="478"/>
          <ac:picMkLst>
            <pc:docMk/>
            <pc:sldMk cId="3846098630" sldId="389"/>
            <ac:picMk id="82" creationId="{E6194C59-532D-6A44-A4D7-65DB00F5D44B}"/>
          </ac:picMkLst>
        </pc:picChg>
        <pc:picChg chg="del">
          <ac:chgData name="Nick Smith" userId="4c68263196b214af" providerId="LiveId" clId="{DCC405F5-3BB5-4A12-B766-6E6938364DC7}" dt="2021-05-31T21:10:30.191" v="257" actId="478"/>
          <ac:picMkLst>
            <pc:docMk/>
            <pc:sldMk cId="3846098630" sldId="389"/>
            <ac:picMk id="83" creationId="{9E833916-6247-824B-8C0E-B051D683EF2A}"/>
          </ac:picMkLst>
        </pc:picChg>
        <pc:picChg chg="del">
          <ac:chgData name="Nick Smith" userId="4c68263196b214af" providerId="LiveId" clId="{DCC405F5-3BB5-4A12-B766-6E6938364DC7}" dt="2021-05-31T21:10:30.191" v="257" actId="478"/>
          <ac:picMkLst>
            <pc:docMk/>
            <pc:sldMk cId="3846098630" sldId="389"/>
            <ac:picMk id="84" creationId="{8DED85DF-2598-774E-A266-2B69D9E6F63D}"/>
          </ac:picMkLst>
        </pc:picChg>
        <pc:picChg chg="del">
          <ac:chgData name="Nick Smith" userId="4c68263196b214af" providerId="LiveId" clId="{DCC405F5-3BB5-4A12-B766-6E6938364DC7}" dt="2021-05-31T21:10:30.191" v="257" actId="478"/>
          <ac:picMkLst>
            <pc:docMk/>
            <pc:sldMk cId="3846098630" sldId="389"/>
            <ac:picMk id="85" creationId="{4AACA3E9-C6B5-7E48-BAE7-6CC35E1B819C}"/>
          </ac:picMkLst>
        </pc:picChg>
        <pc:picChg chg="del">
          <ac:chgData name="Nick Smith" userId="4c68263196b214af" providerId="LiveId" clId="{DCC405F5-3BB5-4A12-B766-6E6938364DC7}" dt="2021-05-31T21:10:30.191" v="257" actId="478"/>
          <ac:picMkLst>
            <pc:docMk/>
            <pc:sldMk cId="3846098630" sldId="389"/>
            <ac:picMk id="86" creationId="{9D2C9855-055F-8440-9FDC-E5DAC74B2A0C}"/>
          </ac:picMkLst>
        </pc:picChg>
        <pc:picChg chg="del">
          <ac:chgData name="Nick Smith" userId="4c68263196b214af" providerId="LiveId" clId="{DCC405F5-3BB5-4A12-B766-6E6938364DC7}" dt="2021-05-31T21:10:30.191" v="257" actId="478"/>
          <ac:picMkLst>
            <pc:docMk/>
            <pc:sldMk cId="3846098630" sldId="389"/>
            <ac:picMk id="87" creationId="{3C57F1D3-DFB8-9E47-ABB6-C58D5A51E724}"/>
          </ac:picMkLst>
        </pc:picChg>
        <pc:picChg chg="del">
          <ac:chgData name="Nick Smith" userId="4c68263196b214af" providerId="LiveId" clId="{DCC405F5-3BB5-4A12-B766-6E6938364DC7}" dt="2021-05-31T21:10:30.191" v="257" actId="478"/>
          <ac:picMkLst>
            <pc:docMk/>
            <pc:sldMk cId="3846098630" sldId="389"/>
            <ac:picMk id="88" creationId="{688D3B4A-3D9D-574C-805B-595FE33E2A9B}"/>
          </ac:picMkLst>
        </pc:picChg>
        <pc:picChg chg="del">
          <ac:chgData name="Nick Smith" userId="4c68263196b214af" providerId="LiveId" clId="{DCC405F5-3BB5-4A12-B766-6E6938364DC7}" dt="2021-05-31T21:10:30.191" v="257" actId="478"/>
          <ac:picMkLst>
            <pc:docMk/>
            <pc:sldMk cId="3846098630" sldId="389"/>
            <ac:picMk id="89" creationId="{1A315291-922C-684C-AE47-3AFF763F8E94}"/>
          </ac:picMkLst>
        </pc:picChg>
        <pc:picChg chg="del">
          <ac:chgData name="Nick Smith" userId="4c68263196b214af" providerId="LiveId" clId="{DCC405F5-3BB5-4A12-B766-6E6938364DC7}" dt="2021-05-31T21:10:34.387" v="260" actId="478"/>
          <ac:picMkLst>
            <pc:docMk/>
            <pc:sldMk cId="3846098630" sldId="389"/>
            <ac:picMk id="139" creationId="{3D74FBAA-0B46-2E46-8F57-475E9CE0E703}"/>
          </ac:picMkLst>
        </pc:picChg>
        <pc:picChg chg="del">
          <ac:chgData name="Nick Smith" userId="4c68263196b214af" providerId="LiveId" clId="{DCC405F5-3BB5-4A12-B766-6E6938364DC7}" dt="2021-05-31T21:10:36.867" v="264" actId="478"/>
          <ac:picMkLst>
            <pc:docMk/>
            <pc:sldMk cId="3846098630" sldId="389"/>
            <ac:picMk id="141" creationId="{08E10D19-889D-F044-BBF9-A9EEB93CF3FF}"/>
          </ac:picMkLst>
        </pc:picChg>
        <pc:picChg chg="del">
          <ac:chgData name="Nick Smith" userId="4c68263196b214af" providerId="LiveId" clId="{DCC405F5-3BB5-4A12-B766-6E6938364DC7}" dt="2021-05-31T21:10:36.248" v="263" actId="478"/>
          <ac:picMkLst>
            <pc:docMk/>
            <pc:sldMk cId="3846098630" sldId="389"/>
            <ac:picMk id="142" creationId="{DCEE529B-014D-8A44-980F-6EA9038CF3DA}"/>
          </ac:picMkLst>
        </pc:picChg>
        <pc:picChg chg="del">
          <ac:chgData name="Nick Smith" userId="4c68263196b214af" providerId="LiveId" clId="{DCC405F5-3BB5-4A12-B766-6E6938364DC7}" dt="2021-05-31T21:10:35.625" v="262" actId="478"/>
          <ac:picMkLst>
            <pc:docMk/>
            <pc:sldMk cId="3846098630" sldId="389"/>
            <ac:picMk id="143" creationId="{D061CFA2-550A-5748-A43A-FB9C0E53DE69}"/>
          </ac:picMkLst>
        </pc:picChg>
        <pc:picChg chg="del">
          <ac:chgData name="Nick Smith" userId="4c68263196b214af" providerId="LiveId" clId="{DCC405F5-3BB5-4A12-B766-6E6938364DC7}" dt="2021-05-31T21:10:35" v="261" actId="478"/>
          <ac:picMkLst>
            <pc:docMk/>
            <pc:sldMk cId="3846098630" sldId="389"/>
            <ac:picMk id="144" creationId="{DE167263-2CE3-9247-B6D9-2541AA627CF9}"/>
          </ac:picMkLst>
        </pc:picChg>
        <pc:picChg chg="del">
          <ac:chgData name="Nick Smith" userId="4c68263196b214af" providerId="LiveId" clId="{DCC405F5-3BB5-4A12-B766-6E6938364DC7}" dt="2021-05-31T21:10:37.449" v="265" actId="478"/>
          <ac:picMkLst>
            <pc:docMk/>
            <pc:sldMk cId="3846098630" sldId="389"/>
            <ac:picMk id="145" creationId="{EA9F92E0-4D19-9C4B-8742-D0DCCBE9FF1F}"/>
          </ac:picMkLst>
        </pc:picChg>
        <pc:picChg chg="del">
          <ac:chgData name="Nick Smith" userId="4c68263196b214af" providerId="LiveId" clId="{DCC405F5-3BB5-4A12-B766-6E6938364DC7}" dt="2021-05-31T21:10:46.032" v="268" actId="478"/>
          <ac:picMkLst>
            <pc:docMk/>
            <pc:sldMk cId="3846098630" sldId="389"/>
            <ac:picMk id="146" creationId="{4E00AB4A-7EB4-E342-84A1-5FE32A2780E1}"/>
          </ac:picMkLst>
        </pc:picChg>
      </pc:sldChg>
      <pc:sldChg chg="delSp add mod modAnim">
        <pc:chgData name="Nick Smith" userId="4c68263196b214af" providerId="LiveId" clId="{DCC405F5-3BB5-4A12-B766-6E6938364DC7}" dt="2021-05-31T21:13:13.984" v="288" actId="478"/>
        <pc:sldMkLst>
          <pc:docMk/>
          <pc:sldMk cId="2308868371" sldId="390"/>
        </pc:sldMkLst>
        <pc:picChg chg="del">
          <ac:chgData name="Nick Smith" userId="4c68263196b214af" providerId="LiveId" clId="{DCC405F5-3BB5-4A12-B766-6E6938364DC7}" dt="2021-05-31T21:13:08.326" v="282" actId="478"/>
          <ac:picMkLst>
            <pc:docMk/>
            <pc:sldMk cId="2308868371" sldId="390"/>
            <ac:picMk id="139" creationId="{3D74FBAA-0B46-2E46-8F57-475E9CE0E703}"/>
          </ac:picMkLst>
        </pc:picChg>
        <pc:picChg chg="del">
          <ac:chgData name="Nick Smith" userId="4c68263196b214af" providerId="LiveId" clId="{DCC405F5-3BB5-4A12-B766-6E6938364DC7}" dt="2021-05-31T21:13:10.751" v="286" actId="478"/>
          <ac:picMkLst>
            <pc:docMk/>
            <pc:sldMk cId="2308868371" sldId="390"/>
            <ac:picMk id="141" creationId="{08E10D19-889D-F044-BBF9-A9EEB93CF3FF}"/>
          </ac:picMkLst>
        </pc:picChg>
        <pc:picChg chg="del">
          <ac:chgData name="Nick Smith" userId="4c68263196b214af" providerId="LiveId" clId="{DCC405F5-3BB5-4A12-B766-6E6938364DC7}" dt="2021-05-31T21:13:10.159" v="285" actId="478"/>
          <ac:picMkLst>
            <pc:docMk/>
            <pc:sldMk cId="2308868371" sldId="390"/>
            <ac:picMk id="142" creationId="{DCEE529B-014D-8A44-980F-6EA9038CF3DA}"/>
          </ac:picMkLst>
        </pc:picChg>
        <pc:picChg chg="del">
          <ac:chgData name="Nick Smith" userId="4c68263196b214af" providerId="LiveId" clId="{DCC405F5-3BB5-4A12-B766-6E6938364DC7}" dt="2021-05-31T21:13:09.558" v="284" actId="478"/>
          <ac:picMkLst>
            <pc:docMk/>
            <pc:sldMk cId="2308868371" sldId="390"/>
            <ac:picMk id="143" creationId="{D061CFA2-550A-5748-A43A-FB9C0E53DE69}"/>
          </ac:picMkLst>
        </pc:picChg>
        <pc:picChg chg="del">
          <ac:chgData name="Nick Smith" userId="4c68263196b214af" providerId="LiveId" clId="{DCC405F5-3BB5-4A12-B766-6E6938364DC7}" dt="2021-05-31T21:13:09.030" v="283" actId="478"/>
          <ac:picMkLst>
            <pc:docMk/>
            <pc:sldMk cId="2308868371" sldId="390"/>
            <ac:picMk id="144" creationId="{DE167263-2CE3-9247-B6D9-2541AA627CF9}"/>
          </ac:picMkLst>
        </pc:picChg>
        <pc:picChg chg="del">
          <ac:chgData name="Nick Smith" userId="4c68263196b214af" providerId="LiveId" clId="{DCC405F5-3BB5-4A12-B766-6E6938364DC7}" dt="2021-05-31T21:13:11.670" v="287" actId="478"/>
          <ac:picMkLst>
            <pc:docMk/>
            <pc:sldMk cId="2308868371" sldId="390"/>
            <ac:picMk id="145" creationId="{EA9F92E0-4D19-9C4B-8742-D0DCCBE9FF1F}"/>
          </ac:picMkLst>
        </pc:picChg>
        <pc:picChg chg="del">
          <ac:chgData name="Nick Smith" userId="4c68263196b214af" providerId="LiveId" clId="{DCC405F5-3BB5-4A12-B766-6E6938364DC7}" dt="2021-05-31T21:13:13.984" v="288" actId="478"/>
          <ac:picMkLst>
            <pc:docMk/>
            <pc:sldMk cId="2308868371" sldId="390"/>
            <ac:picMk id="146" creationId="{4E00AB4A-7EB4-E342-84A1-5FE32A2780E1}"/>
          </ac:picMkLst>
        </pc:picChg>
      </pc:sldChg>
      <pc:sldChg chg="addSp delSp modSp add mod modAnim">
        <pc:chgData name="Nick Smith" userId="4c68263196b214af" providerId="LiveId" clId="{DCC405F5-3BB5-4A12-B766-6E6938364DC7}" dt="2021-05-31T21:17:05.833" v="319" actId="478"/>
        <pc:sldMkLst>
          <pc:docMk/>
          <pc:sldMk cId="3923271574" sldId="391"/>
        </pc:sldMkLst>
        <pc:spChg chg="add del mod">
          <ac:chgData name="Nick Smith" userId="4c68263196b214af" providerId="LiveId" clId="{DCC405F5-3BB5-4A12-B766-6E6938364DC7}" dt="2021-05-31T21:17:04.727" v="318" actId="478"/>
          <ac:spMkLst>
            <pc:docMk/>
            <pc:sldMk cId="3923271574" sldId="391"/>
            <ac:spMk id="5" creationId="{756812CE-73E2-4E14-A2FC-3B03DE5A3B8E}"/>
          </ac:spMkLst>
        </pc:spChg>
        <pc:spChg chg="del">
          <ac:chgData name="Nick Smith" userId="4c68263196b214af" providerId="LiveId" clId="{DCC405F5-3BB5-4A12-B766-6E6938364DC7}" dt="2021-05-31T21:17:05.833" v="319" actId="478"/>
          <ac:spMkLst>
            <pc:docMk/>
            <pc:sldMk cId="3923271574" sldId="391"/>
            <ac:spMk id="51" creationId="{CCBB2B99-6C78-504F-B87F-D9580E2A5DDD}"/>
          </ac:spMkLst>
        </pc:spChg>
        <pc:spChg chg="del mod">
          <ac:chgData name="Nick Smith" userId="4c68263196b214af" providerId="LiveId" clId="{DCC405F5-3BB5-4A12-B766-6E6938364DC7}" dt="2021-05-31T21:17:02.575" v="317" actId="478"/>
          <ac:spMkLst>
            <pc:docMk/>
            <pc:sldMk cId="3923271574" sldId="391"/>
            <ac:spMk id="91" creationId="{E0A701F3-AF6D-084B-A497-8C3FC5665914}"/>
          </ac:spMkLst>
        </pc:spChg>
        <pc:picChg chg="del mod">
          <ac:chgData name="Nick Smith" userId="4c68263196b214af" providerId="LiveId" clId="{DCC405F5-3BB5-4A12-B766-6E6938364DC7}" dt="2021-05-31T21:17:02.575" v="317" actId="478"/>
          <ac:picMkLst>
            <pc:docMk/>
            <pc:sldMk cId="3923271574" sldId="391"/>
            <ac:picMk id="16" creationId="{804FA411-8220-4A49-9B7B-7F598A5E72F3}"/>
          </ac:picMkLst>
        </pc:picChg>
        <pc:picChg chg="del mod">
          <ac:chgData name="Nick Smith" userId="4c68263196b214af" providerId="LiveId" clId="{DCC405F5-3BB5-4A12-B766-6E6938364DC7}" dt="2021-05-31T21:17:02.575" v="317" actId="478"/>
          <ac:picMkLst>
            <pc:docMk/>
            <pc:sldMk cId="3923271574" sldId="391"/>
            <ac:picMk id="19" creationId="{6B772463-7609-684B-BA00-6080FB44E597}"/>
          </ac:picMkLst>
        </pc:picChg>
        <pc:picChg chg="del mod">
          <ac:chgData name="Nick Smith" userId="4c68263196b214af" providerId="LiveId" clId="{DCC405F5-3BB5-4A12-B766-6E6938364DC7}" dt="2021-05-31T21:17:02.575" v="317" actId="478"/>
          <ac:picMkLst>
            <pc:docMk/>
            <pc:sldMk cId="3923271574" sldId="391"/>
            <ac:picMk id="25" creationId="{43001ACD-3B97-3248-89E3-42BE40E689CA}"/>
          </ac:picMkLst>
        </pc:picChg>
        <pc:picChg chg="del">
          <ac:chgData name="Nick Smith" userId="4c68263196b214af" providerId="LiveId" clId="{DCC405F5-3BB5-4A12-B766-6E6938364DC7}" dt="2021-05-31T21:16:55.190" v="315" actId="478"/>
          <ac:picMkLst>
            <pc:docMk/>
            <pc:sldMk cId="3923271574" sldId="391"/>
            <ac:picMk id="78" creationId="{57A5B2DA-92E2-EA42-8C70-D8B809808253}"/>
          </ac:picMkLst>
        </pc:picChg>
        <pc:picChg chg="ord">
          <ac:chgData name="Nick Smith" userId="4c68263196b214af" providerId="LiveId" clId="{DCC405F5-3BB5-4A12-B766-6E6938364DC7}" dt="2021-05-31T21:16:53.822" v="314" actId="167"/>
          <ac:picMkLst>
            <pc:docMk/>
            <pc:sldMk cId="3923271574" sldId="391"/>
            <ac:picMk id="89" creationId="{50B2CDE3-88E4-2A48-B3A3-E3736F086842}"/>
          </ac:picMkLst>
        </pc:picChg>
      </pc:sldChg>
      <pc:sldChg chg="delSp modSp add mod modAnim">
        <pc:chgData name="Nick Smith" userId="4c68263196b214af" providerId="LiveId" clId="{DCC405F5-3BB5-4A12-B766-6E6938364DC7}" dt="2021-05-31T21:17:35.134" v="322" actId="478"/>
        <pc:sldMkLst>
          <pc:docMk/>
          <pc:sldMk cId="4287298672" sldId="392"/>
        </pc:sldMkLst>
        <pc:picChg chg="del">
          <ac:chgData name="Nick Smith" userId="4c68263196b214af" providerId="LiveId" clId="{DCC405F5-3BB5-4A12-B766-6E6938364DC7}" dt="2021-05-31T21:17:35.134" v="322" actId="478"/>
          <ac:picMkLst>
            <pc:docMk/>
            <pc:sldMk cId="4287298672" sldId="392"/>
            <ac:picMk id="78" creationId="{57A5B2DA-92E2-EA42-8C70-D8B809808253}"/>
          </ac:picMkLst>
        </pc:picChg>
        <pc:picChg chg="ord">
          <ac:chgData name="Nick Smith" userId="4c68263196b214af" providerId="LiveId" clId="{DCC405F5-3BB5-4A12-B766-6E6938364DC7}" dt="2021-05-31T21:17:33.931" v="321" actId="167"/>
          <ac:picMkLst>
            <pc:docMk/>
            <pc:sldMk cId="4287298672" sldId="392"/>
            <ac:picMk id="89" creationId="{50B2CDE3-88E4-2A48-B3A3-E3736F086842}"/>
          </ac:picMkLst>
        </pc:picChg>
      </pc:sldChg>
      <pc:sldChg chg="add modAnim">
        <pc:chgData name="Nick Smith" userId="4c68263196b214af" providerId="LiveId" clId="{DCC405F5-3BB5-4A12-B766-6E6938364DC7}" dt="2021-05-31T21:22:16.849" v="357"/>
        <pc:sldMkLst>
          <pc:docMk/>
          <pc:sldMk cId="1136809584" sldId="393"/>
        </pc:sldMkLst>
      </pc:sldChg>
      <pc:sldChg chg="modSp add mod">
        <pc:chgData name="Nick Smith" userId="4c68263196b214af" providerId="LiveId" clId="{DCC405F5-3BB5-4A12-B766-6E6938364DC7}" dt="2021-05-31T21:26:26.402" v="402" actId="113"/>
        <pc:sldMkLst>
          <pc:docMk/>
          <pc:sldMk cId="1844982049" sldId="394"/>
        </pc:sldMkLst>
        <pc:spChg chg="mod">
          <ac:chgData name="Nick Smith" userId="4c68263196b214af" providerId="LiveId" clId="{DCC405F5-3BB5-4A12-B766-6E6938364DC7}" dt="2021-05-31T21:26:26.402" v="402" actId="113"/>
          <ac:spMkLst>
            <pc:docMk/>
            <pc:sldMk cId="1844982049" sldId="394"/>
            <ac:spMk id="3" creationId="{43351BC9-2B6A-4743-AABD-CBBB7E62179B}"/>
          </ac:spMkLst>
        </pc:spChg>
      </pc:sldChg>
      <pc:sldChg chg="modSp add mod">
        <pc:chgData name="Nick Smith" userId="4c68263196b214af" providerId="LiveId" clId="{DCC405F5-3BB5-4A12-B766-6E6938364DC7}" dt="2021-05-31T21:33:28.971" v="467" actId="113"/>
        <pc:sldMkLst>
          <pc:docMk/>
          <pc:sldMk cId="3292576156" sldId="395"/>
        </pc:sldMkLst>
        <pc:spChg chg="mod">
          <ac:chgData name="Nick Smith" userId="4c68263196b214af" providerId="LiveId" clId="{DCC405F5-3BB5-4A12-B766-6E6938364DC7}" dt="2021-05-31T21:33:28.971" v="467" actId="113"/>
          <ac:spMkLst>
            <pc:docMk/>
            <pc:sldMk cId="3292576156" sldId="395"/>
            <ac:spMk id="3" creationId="{43351BC9-2B6A-4743-AABD-CBBB7E62179B}"/>
          </ac:spMkLst>
        </pc:spChg>
      </pc:sldChg>
      <pc:sldChg chg="addSp delSp modSp add mod delAnim modAnim">
        <pc:chgData name="Nick Smith" userId="4c68263196b214af" providerId="LiveId" clId="{DCC405F5-3BB5-4A12-B766-6E6938364DC7}" dt="2021-05-31T21:38:13.212" v="528"/>
        <pc:sldMkLst>
          <pc:docMk/>
          <pc:sldMk cId="1154344003" sldId="396"/>
        </pc:sldMkLst>
        <pc:spChg chg="del">
          <ac:chgData name="Nick Smith" userId="4c68263196b214af" providerId="LiveId" clId="{DCC405F5-3BB5-4A12-B766-6E6938364DC7}" dt="2021-05-31T21:38:09.134" v="527" actId="478"/>
          <ac:spMkLst>
            <pc:docMk/>
            <pc:sldMk cId="1154344003" sldId="396"/>
            <ac:spMk id="33" creationId="{865BBE47-5B40-6642-8EB8-DB65C4151C47}"/>
          </ac:spMkLst>
        </pc:spChg>
        <pc:spChg chg="del">
          <ac:chgData name="Nick Smith" userId="4c68263196b214af" providerId="LiveId" clId="{DCC405F5-3BB5-4A12-B766-6E6938364DC7}" dt="2021-05-31T21:38:09.134" v="527" actId="478"/>
          <ac:spMkLst>
            <pc:docMk/>
            <pc:sldMk cId="1154344003" sldId="396"/>
            <ac:spMk id="34" creationId="{062D94CA-05C3-D247-9823-3C35F4BA1CBC}"/>
          </ac:spMkLst>
        </pc:spChg>
        <pc:picChg chg="del">
          <ac:chgData name="Nick Smith" userId="4c68263196b214af" providerId="LiveId" clId="{DCC405F5-3BB5-4A12-B766-6E6938364DC7}" dt="2021-05-31T21:37:57.907" v="525" actId="478"/>
          <ac:picMkLst>
            <pc:docMk/>
            <pc:sldMk cId="1154344003" sldId="396"/>
            <ac:picMk id="5" creationId="{6ECF656D-13BA-6B40-9A94-CC3F0A48F231}"/>
          </ac:picMkLst>
        </pc:picChg>
        <pc:picChg chg="del">
          <ac:chgData name="Nick Smith" userId="4c68263196b214af" providerId="LiveId" clId="{DCC405F5-3BB5-4A12-B766-6E6938364DC7}" dt="2021-05-31T21:38:09.134" v="527" actId="478"/>
          <ac:picMkLst>
            <pc:docMk/>
            <pc:sldMk cId="1154344003" sldId="396"/>
            <ac:picMk id="14" creationId="{B93460C8-DB79-774D-A116-CC661D40B340}"/>
          </ac:picMkLst>
        </pc:picChg>
        <pc:picChg chg="del">
          <ac:chgData name="Nick Smith" userId="4c68263196b214af" providerId="LiveId" clId="{DCC405F5-3BB5-4A12-B766-6E6938364DC7}" dt="2021-05-31T21:38:09.134" v="527" actId="478"/>
          <ac:picMkLst>
            <pc:docMk/>
            <pc:sldMk cId="1154344003" sldId="396"/>
            <ac:picMk id="27" creationId="{4C094EF3-23A4-7843-9CAE-413E71A1D7BD}"/>
          </ac:picMkLst>
        </pc:picChg>
        <pc:picChg chg="del">
          <ac:chgData name="Nick Smith" userId="4c68263196b214af" providerId="LiveId" clId="{DCC405F5-3BB5-4A12-B766-6E6938364DC7}" dt="2021-05-31T21:38:09.134" v="527" actId="478"/>
          <ac:picMkLst>
            <pc:docMk/>
            <pc:sldMk cId="1154344003" sldId="396"/>
            <ac:picMk id="28" creationId="{C7A60808-11CF-0C48-9535-B2833FF7FBAA}"/>
          </ac:picMkLst>
        </pc:picChg>
        <pc:picChg chg="del">
          <ac:chgData name="Nick Smith" userId="4c68263196b214af" providerId="LiveId" clId="{DCC405F5-3BB5-4A12-B766-6E6938364DC7}" dt="2021-05-31T21:38:09.134" v="527" actId="478"/>
          <ac:picMkLst>
            <pc:docMk/>
            <pc:sldMk cId="1154344003" sldId="396"/>
            <ac:picMk id="29" creationId="{C12BE754-0750-E241-8D12-4A01E493735F}"/>
          </ac:picMkLst>
        </pc:picChg>
        <pc:picChg chg="del">
          <ac:chgData name="Nick Smith" userId="4c68263196b214af" providerId="LiveId" clId="{DCC405F5-3BB5-4A12-B766-6E6938364DC7}" dt="2021-05-31T21:38:09.134" v="527" actId="478"/>
          <ac:picMkLst>
            <pc:docMk/>
            <pc:sldMk cId="1154344003" sldId="396"/>
            <ac:picMk id="30" creationId="{06608EEF-EB51-6445-BED8-6B802045C5E0}"/>
          </ac:picMkLst>
        </pc:picChg>
        <pc:picChg chg="del">
          <ac:chgData name="Nick Smith" userId="4c68263196b214af" providerId="LiveId" clId="{DCC405F5-3BB5-4A12-B766-6E6938364DC7}" dt="2021-05-31T21:38:09.134" v="527" actId="478"/>
          <ac:picMkLst>
            <pc:docMk/>
            <pc:sldMk cId="1154344003" sldId="396"/>
            <ac:picMk id="31" creationId="{F59F91C9-2E14-ED4A-B824-957933E24CE6}"/>
          </ac:picMkLst>
        </pc:picChg>
        <pc:picChg chg="del">
          <ac:chgData name="Nick Smith" userId="4c68263196b214af" providerId="LiveId" clId="{DCC405F5-3BB5-4A12-B766-6E6938364DC7}" dt="2021-05-31T21:38:09.134" v="527" actId="478"/>
          <ac:picMkLst>
            <pc:docMk/>
            <pc:sldMk cId="1154344003" sldId="396"/>
            <ac:picMk id="32" creationId="{D56CA7B7-153E-D347-B7C7-7815C427A5CB}"/>
          </ac:picMkLst>
        </pc:picChg>
        <pc:picChg chg="add mod">
          <ac:chgData name="Nick Smith" userId="4c68263196b214af" providerId="LiveId" clId="{DCC405F5-3BB5-4A12-B766-6E6938364DC7}" dt="2021-05-31T21:38:04.500" v="526"/>
          <ac:picMkLst>
            <pc:docMk/>
            <pc:sldMk cId="1154344003" sldId="396"/>
            <ac:picMk id="35" creationId="{682AE538-9629-49A3-8127-76A814F7A3A9}"/>
          </ac:picMkLst>
        </pc:picChg>
      </pc:sldChg>
      <pc:sldChg chg="add del">
        <pc:chgData name="Nick Smith" userId="4c68263196b214af" providerId="LiveId" clId="{DCC405F5-3BB5-4A12-B766-6E6938364DC7}" dt="2021-05-31T21:35:02.887" v="473" actId="2696"/>
        <pc:sldMkLst>
          <pc:docMk/>
          <pc:sldMk cId="1995668834" sldId="396"/>
        </pc:sldMkLst>
      </pc:sldChg>
      <pc:sldChg chg="addSp delSp modSp add mod modAnim">
        <pc:chgData name="Nick Smith" userId="4c68263196b214af" providerId="LiveId" clId="{DCC405F5-3BB5-4A12-B766-6E6938364DC7}" dt="2021-05-31T21:38:43.724" v="531"/>
        <pc:sldMkLst>
          <pc:docMk/>
          <pc:sldMk cId="588044006" sldId="397"/>
        </pc:sldMkLst>
        <pc:picChg chg="del">
          <ac:chgData name="Nick Smith" userId="4c68263196b214af" providerId="LiveId" clId="{DCC405F5-3BB5-4A12-B766-6E6938364DC7}" dt="2021-05-31T21:38:40.517" v="530" actId="478"/>
          <ac:picMkLst>
            <pc:docMk/>
            <pc:sldMk cId="588044006" sldId="397"/>
            <ac:picMk id="5" creationId="{6ECF656D-13BA-6B40-9A94-CC3F0A48F231}"/>
          </ac:picMkLst>
        </pc:picChg>
        <pc:picChg chg="add mod">
          <ac:chgData name="Nick Smith" userId="4c68263196b214af" providerId="LiveId" clId="{DCC405F5-3BB5-4A12-B766-6E6938364DC7}" dt="2021-05-31T21:38:43.724" v="531"/>
          <ac:picMkLst>
            <pc:docMk/>
            <pc:sldMk cId="588044006" sldId="397"/>
            <ac:picMk id="35" creationId="{6F312406-CABE-42C6-8D47-C5DFA2236484}"/>
          </ac:picMkLst>
        </pc:picChg>
      </pc:sldChg>
      <pc:sldChg chg="add del">
        <pc:chgData name="Nick Smith" userId="4c68263196b214af" providerId="LiveId" clId="{DCC405F5-3BB5-4A12-B766-6E6938364DC7}" dt="2021-05-31T21:35:02.887" v="473" actId="2696"/>
        <pc:sldMkLst>
          <pc:docMk/>
          <pc:sldMk cId="3011155928" sldId="397"/>
        </pc:sldMkLst>
      </pc:sldChg>
      <pc:sldChg chg="add del">
        <pc:chgData name="Nick Smith" userId="4c68263196b214af" providerId="LiveId" clId="{DCC405F5-3BB5-4A12-B766-6E6938364DC7}" dt="2021-05-31T21:39:09.847" v="532" actId="2696"/>
        <pc:sldMkLst>
          <pc:docMk/>
          <pc:sldMk cId="1010301227" sldId="398"/>
        </pc:sldMkLst>
      </pc:sldChg>
      <pc:sldChg chg="add del">
        <pc:chgData name="Nick Smith" userId="4c68263196b214af" providerId="LiveId" clId="{DCC405F5-3BB5-4A12-B766-6E6938364DC7}" dt="2021-05-31T21:35:02.887" v="473" actId="2696"/>
        <pc:sldMkLst>
          <pc:docMk/>
          <pc:sldMk cId="1698584968" sldId="398"/>
        </pc:sldMkLst>
      </pc:sldChg>
      <pc:sldChg chg="modSp add mod">
        <pc:chgData name="Nick Smith" userId="4c68263196b214af" providerId="LiveId" clId="{DCC405F5-3BB5-4A12-B766-6E6938364DC7}" dt="2021-05-31T21:37:45.213" v="524" actId="1037"/>
        <pc:sldMkLst>
          <pc:docMk/>
          <pc:sldMk cId="2803689938" sldId="399"/>
        </pc:sldMkLst>
        <pc:picChg chg="mod">
          <ac:chgData name="Nick Smith" userId="4c68263196b214af" providerId="LiveId" clId="{DCC405F5-3BB5-4A12-B766-6E6938364DC7}" dt="2021-05-31T21:37:45.213" v="524" actId="1037"/>
          <ac:picMkLst>
            <pc:docMk/>
            <pc:sldMk cId="2803689938" sldId="399"/>
            <ac:picMk id="5" creationId="{6ECF656D-13BA-6B40-9A94-CC3F0A48F231}"/>
          </ac:picMkLst>
        </pc:picChg>
      </pc:sldChg>
      <pc:sldChg chg="addSp delSp modSp add mod modAnim">
        <pc:chgData name="Nick Smith" userId="4c68263196b214af" providerId="LiveId" clId="{DCC405F5-3BB5-4A12-B766-6E6938364DC7}" dt="2021-05-31T22:20:10.678" v="560" actId="478"/>
        <pc:sldMkLst>
          <pc:docMk/>
          <pc:sldMk cId="628782459" sldId="400"/>
        </pc:sldMkLst>
        <pc:spChg chg="del">
          <ac:chgData name="Nick Smith" userId="4c68263196b214af" providerId="LiveId" clId="{DCC405F5-3BB5-4A12-B766-6E6938364DC7}" dt="2021-05-31T22:20:09.167" v="559" actId="478"/>
          <ac:spMkLst>
            <pc:docMk/>
            <pc:sldMk cId="628782459" sldId="400"/>
            <ac:spMk id="6" creationId="{EC20BBCB-6290-7547-BF1D-66E708EBE3A4}"/>
          </ac:spMkLst>
        </pc:spChg>
        <pc:spChg chg="del">
          <ac:chgData name="Nick Smith" userId="4c68263196b214af" providerId="LiveId" clId="{DCC405F5-3BB5-4A12-B766-6E6938364DC7}" dt="2021-05-31T22:20:10.678" v="560" actId="478"/>
          <ac:spMkLst>
            <pc:docMk/>
            <pc:sldMk cId="628782459" sldId="400"/>
            <ac:spMk id="33" creationId="{865BBE47-5B40-6642-8EB8-DB65C4151C47}"/>
          </ac:spMkLst>
        </pc:spChg>
        <pc:picChg chg="del">
          <ac:chgData name="Nick Smith" userId="4c68263196b214af" providerId="LiveId" clId="{DCC405F5-3BB5-4A12-B766-6E6938364DC7}" dt="2021-05-31T22:20:00.568" v="557" actId="478"/>
          <ac:picMkLst>
            <pc:docMk/>
            <pc:sldMk cId="628782459" sldId="400"/>
            <ac:picMk id="5" creationId="{6ECF656D-13BA-6B40-9A94-CC3F0A48F231}"/>
          </ac:picMkLst>
        </pc:picChg>
        <pc:picChg chg="del">
          <ac:chgData name="Nick Smith" userId="4c68263196b214af" providerId="LiveId" clId="{DCC405F5-3BB5-4A12-B766-6E6938364DC7}" dt="2021-05-31T22:20:09.167" v="559" actId="478"/>
          <ac:picMkLst>
            <pc:docMk/>
            <pc:sldMk cId="628782459" sldId="400"/>
            <ac:picMk id="14" creationId="{B93460C8-DB79-774D-A116-CC661D40B340}"/>
          </ac:picMkLst>
        </pc:picChg>
        <pc:picChg chg="del">
          <ac:chgData name="Nick Smith" userId="4c68263196b214af" providerId="LiveId" clId="{DCC405F5-3BB5-4A12-B766-6E6938364DC7}" dt="2021-05-31T22:20:09.167" v="559" actId="478"/>
          <ac:picMkLst>
            <pc:docMk/>
            <pc:sldMk cId="628782459" sldId="400"/>
            <ac:picMk id="27" creationId="{4C094EF3-23A4-7843-9CAE-413E71A1D7BD}"/>
          </ac:picMkLst>
        </pc:picChg>
        <pc:picChg chg="del">
          <ac:chgData name="Nick Smith" userId="4c68263196b214af" providerId="LiveId" clId="{DCC405F5-3BB5-4A12-B766-6E6938364DC7}" dt="2021-05-31T22:20:09.167" v="559" actId="478"/>
          <ac:picMkLst>
            <pc:docMk/>
            <pc:sldMk cId="628782459" sldId="400"/>
            <ac:picMk id="28" creationId="{C7A60808-11CF-0C48-9535-B2833FF7FBAA}"/>
          </ac:picMkLst>
        </pc:picChg>
        <pc:picChg chg="del">
          <ac:chgData name="Nick Smith" userId="4c68263196b214af" providerId="LiveId" clId="{DCC405F5-3BB5-4A12-B766-6E6938364DC7}" dt="2021-05-31T22:20:09.167" v="559" actId="478"/>
          <ac:picMkLst>
            <pc:docMk/>
            <pc:sldMk cId="628782459" sldId="400"/>
            <ac:picMk id="29" creationId="{C12BE754-0750-E241-8D12-4A01E493735F}"/>
          </ac:picMkLst>
        </pc:picChg>
        <pc:picChg chg="del">
          <ac:chgData name="Nick Smith" userId="4c68263196b214af" providerId="LiveId" clId="{DCC405F5-3BB5-4A12-B766-6E6938364DC7}" dt="2021-05-31T22:20:09.167" v="559" actId="478"/>
          <ac:picMkLst>
            <pc:docMk/>
            <pc:sldMk cId="628782459" sldId="400"/>
            <ac:picMk id="30" creationId="{06608EEF-EB51-6445-BED8-6B802045C5E0}"/>
          </ac:picMkLst>
        </pc:picChg>
        <pc:picChg chg="del">
          <ac:chgData name="Nick Smith" userId="4c68263196b214af" providerId="LiveId" clId="{DCC405F5-3BB5-4A12-B766-6E6938364DC7}" dt="2021-05-31T22:20:09.167" v="559" actId="478"/>
          <ac:picMkLst>
            <pc:docMk/>
            <pc:sldMk cId="628782459" sldId="400"/>
            <ac:picMk id="31" creationId="{F59F91C9-2E14-ED4A-B824-957933E24CE6}"/>
          </ac:picMkLst>
        </pc:picChg>
        <pc:picChg chg="del">
          <ac:chgData name="Nick Smith" userId="4c68263196b214af" providerId="LiveId" clId="{DCC405F5-3BB5-4A12-B766-6E6938364DC7}" dt="2021-05-31T22:20:09.167" v="559" actId="478"/>
          <ac:picMkLst>
            <pc:docMk/>
            <pc:sldMk cId="628782459" sldId="400"/>
            <ac:picMk id="32" creationId="{D56CA7B7-153E-D347-B7C7-7815C427A5CB}"/>
          </ac:picMkLst>
        </pc:picChg>
        <pc:picChg chg="add mod">
          <ac:chgData name="Nick Smith" userId="4c68263196b214af" providerId="LiveId" clId="{DCC405F5-3BB5-4A12-B766-6E6938364DC7}" dt="2021-05-31T22:20:04.008" v="558"/>
          <ac:picMkLst>
            <pc:docMk/>
            <pc:sldMk cId="628782459" sldId="400"/>
            <ac:picMk id="34" creationId="{A709FAE7-8E54-4591-BF5B-C9389CF56F61}"/>
          </ac:picMkLst>
        </pc:picChg>
      </pc:sldChg>
      <pc:sldChg chg="modSp add mod">
        <pc:chgData name="Nick Smith" userId="4c68263196b214af" providerId="LiveId" clId="{DCC405F5-3BB5-4A12-B766-6E6938364DC7}" dt="2021-05-31T22:19:33.125" v="554" actId="1036"/>
        <pc:sldMkLst>
          <pc:docMk/>
          <pc:sldMk cId="1437105863" sldId="401"/>
        </pc:sldMkLst>
        <pc:picChg chg="mod">
          <ac:chgData name="Nick Smith" userId="4c68263196b214af" providerId="LiveId" clId="{DCC405F5-3BB5-4A12-B766-6E6938364DC7}" dt="2021-05-31T22:19:33.125" v="554" actId="1036"/>
          <ac:picMkLst>
            <pc:docMk/>
            <pc:sldMk cId="1437105863" sldId="401"/>
            <ac:picMk id="5" creationId="{6ECF656D-13BA-6B40-9A94-CC3F0A48F231}"/>
          </ac:picMkLst>
        </pc:picChg>
      </pc:sldChg>
      <pc:sldChg chg="addSp delSp modSp add mod modAnim">
        <pc:chgData name="Nick Smith" userId="4c68263196b214af" providerId="LiveId" clId="{DCC405F5-3BB5-4A12-B766-6E6938364DC7}" dt="2021-05-31T22:21:01.460" v="572" actId="478"/>
        <pc:sldMkLst>
          <pc:docMk/>
          <pc:sldMk cId="4078720352" sldId="402"/>
        </pc:sldMkLst>
        <pc:picChg chg="del">
          <ac:chgData name="Nick Smith" userId="4c68263196b214af" providerId="LiveId" clId="{DCC405F5-3BB5-4A12-B766-6E6938364DC7}" dt="2021-05-31T22:20:48.289" v="563" actId="478"/>
          <ac:picMkLst>
            <pc:docMk/>
            <pc:sldMk cId="4078720352" sldId="402"/>
            <ac:picMk id="5" creationId="{6ECF656D-13BA-6B40-9A94-CC3F0A48F231}"/>
          </ac:picMkLst>
        </pc:picChg>
        <pc:picChg chg="add del">
          <ac:chgData name="Nick Smith" userId="4c68263196b214af" providerId="LiveId" clId="{DCC405F5-3BB5-4A12-B766-6E6938364DC7}" dt="2021-05-31T22:20:59.176" v="571" actId="478"/>
          <ac:picMkLst>
            <pc:docMk/>
            <pc:sldMk cId="4078720352" sldId="402"/>
            <ac:picMk id="14" creationId="{B93460C8-DB79-774D-A116-CC661D40B340}"/>
          </ac:picMkLst>
        </pc:picChg>
        <pc:picChg chg="del">
          <ac:chgData name="Nick Smith" userId="4c68263196b214af" providerId="LiveId" clId="{DCC405F5-3BB5-4A12-B766-6E6938364DC7}" dt="2021-05-31T22:20:55.816" v="567" actId="478"/>
          <ac:picMkLst>
            <pc:docMk/>
            <pc:sldMk cId="4078720352" sldId="402"/>
            <ac:picMk id="27" creationId="{4C094EF3-23A4-7843-9CAE-413E71A1D7BD}"/>
          </ac:picMkLst>
        </pc:picChg>
        <pc:picChg chg="del">
          <ac:chgData name="Nick Smith" userId="4c68263196b214af" providerId="LiveId" clId="{DCC405F5-3BB5-4A12-B766-6E6938364DC7}" dt="2021-05-31T22:20:55.097" v="566" actId="478"/>
          <ac:picMkLst>
            <pc:docMk/>
            <pc:sldMk cId="4078720352" sldId="402"/>
            <ac:picMk id="28" creationId="{C7A60808-11CF-0C48-9535-B2833FF7FBAA}"/>
          </ac:picMkLst>
        </pc:picChg>
        <pc:picChg chg="del">
          <ac:chgData name="Nick Smith" userId="4c68263196b214af" providerId="LiveId" clId="{DCC405F5-3BB5-4A12-B766-6E6938364DC7}" dt="2021-05-31T22:20:54.173" v="565" actId="478"/>
          <ac:picMkLst>
            <pc:docMk/>
            <pc:sldMk cId="4078720352" sldId="402"/>
            <ac:picMk id="29" creationId="{C12BE754-0750-E241-8D12-4A01E493735F}"/>
          </ac:picMkLst>
        </pc:picChg>
        <pc:picChg chg="del">
          <ac:chgData name="Nick Smith" userId="4c68263196b214af" providerId="LiveId" clId="{DCC405F5-3BB5-4A12-B766-6E6938364DC7}" dt="2021-05-31T22:20:56.685" v="568" actId="478"/>
          <ac:picMkLst>
            <pc:docMk/>
            <pc:sldMk cId="4078720352" sldId="402"/>
            <ac:picMk id="30" creationId="{06608EEF-EB51-6445-BED8-6B802045C5E0}"/>
          </ac:picMkLst>
        </pc:picChg>
        <pc:picChg chg="del">
          <ac:chgData name="Nick Smith" userId="4c68263196b214af" providerId="LiveId" clId="{DCC405F5-3BB5-4A12-B766-6E6938364DC7}" dt="2021-05-31T22:20:57.433" v="569" actId="478"/>
          <ac:picMkLst>
            <pc:docMk/>
            <pc:sldMk cId="4078720352" sldId="402"/>
            <ac:picMk id="31" creationId="{F59F91C9-2E14-ED4A-B824-957933E24CE6}"/>
          </ac:picMkLst>
        </pc:picChg>
        <pc:picChg chg="del">
          <ac:chgData name="Nick Smith" userId="4c68263196b214af" providerId="LiveId" clId="{DCC405F5-3BB5-4A12-B766-6E6938364DC7}" dt="2021-05-31T22:21:01.460" v="572" actId="478"/>
          <ac:picMkLst>
            <pc:docMk/>
            <pc:sldMk cId="4078720352" sldId="402"/>
            <ac:picMk id="32" creationId="{D56CA7B7-153E-D347-B7C7-7815C427A5CB}"/>
          </ac:picMkLst>
        </pc:picChg>
        <pc:picChg chg="add mod">
          <ac:chgData name="Nick Smith" userId="4c68263196b214af" providerId="LiveId" clId="{DCC405F5-3BB5-4A12-B766-6E6938364DC7}" dt="2021-05-31T22:20:51.072" v="564"/>
          <ac:picMkLst>
            <pc:docMk/>
            <pc:sldMk cId="4078720352" sldId="402"/>
            <ac:picMk id="34" creationId="{5648D1BF-4464-4A05-9860-90F2865970DC}"/>
          </ac:picMkLst>
        </pc:picChg>
      </pc:sldChg>
      <pc:sldChg chg="addSp delSp modSp add mod modAnim">
        <pc:chgData name="Nick Smith" userId="4c68263196b214af" providerId="LiveId" clId="{DCC405F5-3BB5-4A12-B766-6E6938364DC7}" dt="2021-05-31T22:21:14.320" v="575"/>
        <pc:sldMkLst>
          <pc:docMk/>
          <pc:sldMk cId="42885289" sldId="403"/>
        </pc:sldMkLst>
        <pc:picChg chg="del">
          <ac:chgData name="Nick Smith" userId="4c68263196b214af" providerId="LiveId" clId="{DCC405F5-3BB5-4A12-B766-6E6938364DC7}" dt="2021-05-31T22:21:11.016" v="574" actId="478"/>
          <ac:picMkLst>
            <pc:docMk/>
            <pc:sldMk cId="42885289" sldId="403"/>
            <ac:picMk id="5" creationId="{6ECF656D-13BA-6B40-9A94-CC3F0A48F231}"/>
          </ac:picMkLst>
        </pc:picChg>
        <pc:picChg chg="add mod">
          <ac:chgData name="Nick Smith" userId="4c68263196b214af" providerId="LiveId" clId="{DCC405F5-3BB5-4A12-B766-6E6938364DC7}" dt="2021-05-31T22:21:14.320" v="575"/>
          <ac:picMkLst>
            <pc:docMk/>
            <pc:sldMk cId="42885289" sldId="403"/>
            <ac:picMk id="34" creationId="{B07DE34B-27BB-42CB-A43C-809C56428198}"/>
          </ac:picMkLst>
        </pc:picChg>
      </pc:sldChg>
      <pc:sldChg chg="modSp add mod">
        <pc:chgData name="Nick Smith" userId="4c68263196b214af" providerId="LiveId" clId="{DCC405F5-3BB5-4A12-B766-6E6938364DC7}" dt="2021-05-31T22:22:18.196" v="586" actId="113"/>
        <pc:sldMkLst>
          <pc:docMk/>
          <pc:sldMk cId="611984429" sldId="404"/>
        </pc:sldMkLst>
        <pc:spChg chg="mod">
          <ac:chgData name="Nick Smith" userId="4c68263196b214af" providerId="LiveId" clId="{DCC405F5-3BB5-4A12-B766-6E6938364DC7}" dt="2021-05-31T22:22:18.196" v="586" actId="113"/>
          <ac:spMkLst>
            <pc:docMk/>
            <pc:sldMk cId="611984429" sldId="404"/>
            <ac:spMk id="3" creationId="{43351BC9-2B6A-4743-AABD-CBBB7E62179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solidFill>
      </dgm:spPr>
      <dgm:t>
        <a:bodyPr/>
        <a:lstStyle/>
        <a:p>
          <a:pPr algn="l"/>
          <a:r>
            <a:rPr lang="en-US" sz="2000" b="1" dirty="0">
              <a:latin typeface="Roboto Condensed" panose="02000000000000000000" pitchFamily="2" charset="0"/>
              <a:ea typeface="Roboto Condensed" panose="02000000000000000000" pitchFamily="2" charset="0"/>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Roboto Condensed" panose="02000000000000000000" pitchFamily="2" charset="0"/>
            <a:ea typeface="Roboto Condensed" panose="02000000000000000000" pitchFamily="2" charset="0"/>
          </a:endParaRPr>
        </a:p>
      </dgm:t>
    </dgm:pt>
    <dgm:pt modelId="{C3324D78-C4A0-0E40-82A9-A8B70190EE1A}" type="sibTrans" cxnId="{3E5511CB-CAB1-3641-838B-F1003F283ACE}">
      <dgm:prSet/>
      <dgm:spPr/>
      <dgm:t>
        <a:bodyPr/>
        <a:lstStyle/>
        <a:p>
          <a:endParaRPr lang="en-US" b="1">
            <a:latin typeface="Roboto Condensed" panose="02000000000000000000" pitchFamily="2" charset="0"/>
            <a:ea typeface="Roboto Condensed" panose="02000000000000000000" pitchFamily="2" charset="0"/>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Roboto Condensed" panose="02000000000000000000" pitchFamily="2" charset="0"/>
              <a:ea typeface="Roboto Condensed" panose="02000000000000000000" pitchFamily="2" charset="0"/>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Roboto Condensed" panose="02000000000000000000" pitchFamily="2" charset="0"/>
            <a:ea typeface="Roboto Condensed" panose="02000000000000000000" pitchFamily="2" charset="0"/>
          </a:endParaRPr>
        </a:p>
      </dgm:t>
    </dgm:pt>
    <dgm:pt modelId="{4B3DDD47-0865-B643-AE9C-B547D5387905}" type="sibTrans" cxnId="{2A8C776A-0705-874A-91B5-BA35AB2D9AC0}">
      <dgm:prSet/>
      <dgm:spPr/>
      <dgm:t>
        <a:bodyPr/>
        <a:lstStyle/>
        <a:p>
          <a:endParaRPr lang="en-US" b="1">
            <a:latin typeface="Roboto Condensed" panose="02000000000000000000" pitchFamily="2" charset="0"/>
            <a:ea typeface="Roboto Condensed" panose="02000000000000000000" pitchFamily="2" charset="0"/>
          </a:endParaRPr>
        </a:p>
      </dgm:t>
    </dgm:pt>
    <dgm:pt modelId="{58A3F00A-DC5A-0743-AB06-6C17702D795B}">
      <dgm:prSet phldrT="[Text]" custT="1"/>
      <dgm:spPr>
        <a:solidFill>
          <a:schemeClr val="accent1">
            <a:lumMod val="40000"/>
            <a:lumOff val="60000"/>
          </a:schemeClr>
        </a:solidFill>
      </dgm:spPr>
      <dgm:t>
        <a:bodyPr/>
        <a:lstStyle/>
        <a:p>
          <a:pPr algn="l"/>
          <a:r>
            <a:rPr lang="en-US" sz="2000" b="1" dirty="0">
              <a:latin typeface="Roboto Condensed" panose="02000000000000000000" pitchFamily="2" charset="0"/>
              <a:ea typeface="Roboto Condensed" panose="02000000000000000000" pitchFamily="2" charset="0"/>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Roboto Condensed" panose="02000000000000000000" pitchFamily="2" charset="0"/>
            <a:ea typeface="Roboto Condensed" panose="02000000000000000000" pitchFamily="2" charset="0"/>
          </a:endParaRPr>
        </a:p>
      </dgm:t>
    </dgm:pt>
    <dgm:pt modelId="{05314CD2-4BD7-B64B-81D5-9EDA210A9483}" type="sibTrans" cxnId="{5AE5CE3F-1450-C34F-80F4-5BEC13587034}">
      <dgm:prSet/>
      <dgm:spPr/>
      <dgm:t>
        <a:bodyPr/>
        <a:lstStyle/>
        <a:p>
          <a:endParaRPr lang="en-US" b="1">
            <a:latin typeface="Roboto Condensed" panose="02000000000000000000" pitchFamily="2" charset="0"/>
            <a:ea typeface="Roboto Condensed" panose="02000000000000000000" pitchFamily="2" charset="0"/>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a:latin typeface="+mj-lt"/>
              <a:cs typeface="Posterama" panose="020B0504020200020000" pitchFamily="34" charset="0"/>
            </a:rPr>
            <a:t>         Bacteria and Viruses</a:t>
          </a:r>
          <a:endParaRPr lang="en-US" sz="2000" b="1" dirty="0">
            <a:latin typeface="+mj-lt"/>
            <a:cs typeface="Posterama" panose="020B0504020200020000" pitchFamily="34" charset="0"/>
          </a:endParaRP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solidFill>
      </dgm:spPr>
      <dgm:t>
        <a:bodyPr/>
        <a:lstStyle/>
        <a:p>
          <a:pPr algn="l"/>
          <a:r>
            <a:rPr lang="en-US" sz="2000" b="1">
              <a:latin typeface="+mj-lt"/>
              <a:cs typeface="Posterama" panose="020B0504020200020000" pitchFamily="34" charset="0"/>
            </a:rPr>
            <a:t>      Antibiotic Resistance</a:t>
          </a:r>
          <a:endParaRPr lang="en-US" sz="2000" b="1" dirty="0">
            <a:latin typeface="+mj-lt"/>
            <a:cs typeface="Posterama" panose="020B0504020200020000" pitchFamily="34" charset="0"/>
          </a:endParaRP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lumMod val="40000"/>
            <a:lumOff val="60000"/>
          </a:schemeClr>
        </a:solidFill>
      </dgm:spPr>
      <dgm:t>
        <a:bodyPr/>
        <a:lstStyle/>
        <a:p>
          <a:pPr algn="l"/>
          <a:r>
            <a:rPr lang="en-US" sz="2000" b="1">
              <a:latin typeface="+mj-lt"/>
              <a:cs typeface="Posterama" panose="020B0504020200020000" pitchFamily="34" charset="0"/>
            </a:rPr>
            <a:t>            Illness Prevention</a:t>
          </a:r>
          <a:endParaRPr lang="en-US" sz="2000" b="1" dirty="0">
            <a:latin typeface="+mj-lt"/>
            <a:cs typeface="Posterama" panose="020B0504020200020000" pitchFamily="34" charset="0"/>
          </a:endParaRP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54A57904-A2C5-F44F-AD96-FE995BDF6AD2}" type="presOf" srcId="{C8092273-D7A2-0945-BDB1-EA5299254035}" destId="{57C66397-6239-BF40-AD4C-11DD0433642F}" srcOrd="0" destOrd="0" presId="urn:microsoft.com/office/officeart/2005/8/layout/hChevron3"/>
    <dgm:cxn modelId="{D642A03B-B2CF-8749-B0C5-9337E8F8F695}" type="presOf" srcId="{58A3F00A-DC5A-0743-AB06-6C17702D795B}" destId="{24FE1E97-2824-4242-9F6F-B22D4082D3A8}"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4C133E67-499E-3641-90AC-91EBA4B41C7F}" type="presOf" srcId="{674E4C47-A45B-D643-A141-CB8F5E8D21E4}" destId="{58BFBF51-214D-6F4C-B34E-E21F98F9337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C02CF8A7-6FF4-1A48-9290-B47C6ACDC59E}"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076F1450-A37F-A74D-A6F2-8CF2786714A9}" type="presParOf" srcId="{58BFBF51-214D-6F4C-B34E-E21F98F9337F}" destId="{57C66397-6239-BF40-AD4C-11DD0433642F}" srcOrd="0" destOrd="0" presId="urn:microsoft.com/office/officeart/2005/8/layout/hChevron3"/>
    <dgm:cxn modelId="{712F2414-466D-2441-BA0D-DBD757B9FBCC}" type="presParOf" srcId="{58BFBF51-214D-6F4C-B34E-E21F98F9337F}" destId="{9E2995A8-3FBC-A04E-B301-25F02313C561}" srcOrd="1" destOrd="0" presId="urn:microsoft.com/office/officeart/2005/8/layout/hChevron3"/>
    <dgm:cxn modelId="{811500F5-96C9-8749-9F9C-7C5FB176D612}" type="presParOf" srcId="{58BFBF51-214D-6F4C-B34E-E21F98F9337F}" destId="{1C6939F9-6A8F-6342-A3A6-CAB818D3DD07}" srcOrd="2" destOrd="0" presId="urn:microsoft.com/office/officeart/2005/8/layout/hChevron3"/>
    <dgm:cxn modelId="{DE2BDD62-FDA6-8047-88EB-054B4112A3EA}" type="presParOf" srcId="{58BFBF51-214D-6F4C-B34E-E21F98F9337F}" destId="{963D7B8B-C1BC-DC4C-8D47-4A39B8837C24}" srcOrd="3" destOrd="0" presId="urn:microsoft.com/office/officeart/2005/8/layout/hChevron3"/>
    <dgm:cxn modelId="{85A1E2C5-A2A8-8B4B-92C4-75C98ACD1C14}"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a:latin typeface="+mj-lt"/>
              <a:cs typeface="Posterama" panose="020B0504020200020000" pitchFamily="34" charset="0"/>
            </a:rPr>
            <a:t>         Bacteria and Viruses</a:t>
          </a:r>
          <a:endParaRPr lang="en-US" sz="2000" b="1" dirty="0">
            <a:latin typeface="+mj-lt"/>
            <a:cs typeface="Posterama" panose="020B0504020200020000" pitchFamily="34" charset="0"/>
          </a:endParaRP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solidFill>
      </dgm:spPr>
      <dgm:t>
        <a:bodyPr/>
        <a:lstStyle/>
        <a:p>
          <a:pPr algn="l"/>
          <a:r>
            <a:rPr lang="en-US" sz="2000" b="1">
              <a:latin typeface="+mj-lt"/>
              <a:cs typeface="Posterama" panose="020B0504020200020000" pitchFamily="34" charset="0"/>
            </a:rPr>
            <a:t>      Antibiotic Resistance</a:t>
          </a:r>
          <a:endParaRPr lang="en-US" sz="2000" b="1" dirty="0">
            <a:latin typeface="+mj-lt"/>
            <a:cs typeface="Posterama" panose="020B0504020200020000" pitchFamily="34" charset="0"/>
          </a:endParaRP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lumMod val="40000"/>
            <a:lumOff val="60000"/>
          </a:schemeClr>
        </a:solidFill>
      </dgm:spPr>
      <dgm:t>
        <a:bodyPr/>
        <a:lstStyle/>
        <a:p>
          <a:pPr algn="l"/>
          <a:r>
            <a:rPr lang="en-US" sz="2000" b="1">
              <a:latin typeface="+mj-lt"/>
              <a:cs typeface="Posterama" panose="020B0504020200020000" pitchFamily="34" charset="0"/>
            </a:rPr>
            <a:t>            Illness Prevention</a:t>
          </a:r>
          <a:endParaRPr lang="en-US" sz="2000" b="1" dirty="0">
            <a:latin typeface="+mj-lt"/>
            <a:cs typeface="Posterama" panose="020B0504020200020000" pitchFamily="34" charset="0"/>
          </a:endParaRP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54A57904-A2C5-F44F-AD96-FE995BDF6AD2}" type="presOf" srcId="{C8092273-D7A2-0945-BDB1-EA5299254035}" destId="{57C66397-6239-BF40-AD4C-11DD0433642F}" srcOrd="0" destOrd="0" presId="urn:microsoft.com/office/officeart/2005/8/layout/hChevron3"/>
    <dgm:cxn modelId="{D642A03B-B2CF-8749-B0C5-9337E8F8F695}" type="presOf" srcId="{58A3F00A-DC5A-0743-AB06-6C17702D795B}" destId="{24FE1E97-2824-4242-9F6F-B22D4082D3A8}"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4C133E67-499E-3641-90AC-91EBA4B41C7F}" type="presOf" srcId="{674E4C47-A45B-D643-A141-CB8F5E8D21E4}" destId="{58BFBF51-214D-6F4C-B34E-E21F98F9337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C02CF8A7-6FF4-1A48-9290-B47C6ACDC59E}"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076F1450-A37F-A74D-A6F2-8CF2786714A9}" type="presParOf" srcId="{58BFBF51-214D-6F4C-B34E-E21F98F9337F}" destId="{57C66397-6239-BF40-AD4C-11DD0433642F}" srcOrd="0" destOrd="0" presId="urn:microsoft.com/office/officeart/2005/8/layout/hChevron3"/>
    <dgm:cxn modelId="{712F2414-466D-2441-BA0D-DBD757B9FBCC}" type="presParOf" srcId="{58BFBF51-214D-6F4C-B34E-E21F98F9337F}" destId="{9E2995A8-3FBC-A04E-B301-25F02313C561}" srcOrd="1" destOrd="0" presId="urn:microsoft.com/office/officeart/2005/8/layout/hChevron3"/>
    <dgm:cxn modelId="{811500F5-96C9-8749-9F9C-7C5FB176D612}" type="presParOf" srcId="{58BFBF51-214D-6F4C-B34E-E21F98F9337F}" destId="{1C6939F9-6A8F-6342-A3A6-CAB818D3DD07}" srcOrd="2" destOrd="0" presId="urn:microsoft.com/office/officeart/2005/8/layout/hChevron3"/>
    <dgm:cxn modelId="{DE2BDD62-FDA6-8047-88EB-054B4112A3EA}" type="presParOf" srcId="{58BFBF51-214D-6F4C-B34E-E21F98F9337F}" destId="{963D7B8B-C1BC-DC4C-8D47-4A39B8837C24}" srcOrd="3" destOrd="0" presId="urn:microsoft.com/office/officeart/2005/8/layout/hChevron3"/>
    <dgm:cxn modelId="{85A1E2C5-A2A8-8B4B-92C4-75C98ACD1C14}"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a:latin typeface="+mj-lt"/>
              <a:cs typeface="Posterama" panose="020B0504020200020000" pitchFamily="34" charset="0"/>
            </a:rPr>
            <a:t>         Bacteria and Viruses</a:t>
          </a:r>
          <a:endParaRPr lang="en-US" sz="2000" b="1" dirty="0">
            <a:latin typeface="+mj-lt"/>
            <a:cs typeface="Posterama" panose="020B0504020200020000" pitchFamily="34" charset="0"/>
          </a:endParaRP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solidFill>
      </dgm:spPr>
      <dgm:t>
        <a:bodyPr/>
        <a:lstStyle/>
        <a:p>
          <a:pPr algn="l"/>
          <a:r>
            <a:rPr lang="en-US" sz="2000" b="1">
              <a:latin typeface="+mj-lt"/>
              <a:cs typeface="Posterama" panose="020B0504020200020000" pitchFamily="34" charset="0"/>
            </a:rPr>
            <a:t>      Antibiotic Resistance</a:t>
          </a:r>
          <a:endParaRPr lang="en-US" sz="2000" b="1" dirty="0">
            <a:latin typeface="+mj-lt"/>
            <a:cs typeface="Posterama" panose="020B0504020200020000" pitchFamily="34" charset="0"/>
          </a:endParaRP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lumMod val="40000"/>
            <a:lumOff val="60000"/>
          </a:schemeClr>
        </a:solidFill>
      </dgm:spPr>
      <dgm:t>
        <a:bodyPr/>
        <a:lstStyle/>
        <a:p>
          <a:pPr algn="l"/>
          <a:r>
            <a:rPr lang="en-US" sz="2000" b="1">
              <a:latin typeface="+mj-lt"/>
              <a:cs typeface="Posterama" panose="020B0504020200020000" pitchFamily="34" charset="0"/>
            </a:rPr>
            <a:t>            Illness Prevention</a:t>
          </a:r>
          <a:endParaRPr lang="en-US" sz="2000" b="1" dirty="0">
            <a:latin typeface="+mj-lt"/>
            <a:cs typeface="Posterama" panose="020B0504020200020000" pitchFamily="34" charset="0"/>
          </a:endParaRP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54A57904-A2C5-F44F-AD96-FE995BDF6AD2}" type="presOf" srcId="{C8092273-D7A2-0945-BDB1-EA5299254035}" destId="{57C66397-6239-BF40-AD4C-11DD0433642F}" srcOrd="0" destOrd="0" presId="urn:microsoft.com/office/officeart/2005/8/layout/hChevron3"/>
    <dgm:cxn modelId="{D642A03B-B2CF-8749-B0C5-9337E8F8F695}" type="presOf" srcId="{58A3F00A-DC5A-0743-AB06-6C17702D795B}" destId="{24FE1E97-2824-4242-9F6F-B22D4082D3A8}"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4C133E67-499E-3641-90AC-91EBA4B41C7F}" type="presOf" srcId="{674E4C47-A45B-D643-A141-CB8F5E8D21E4}" destId="{58BFBF51-214D-6F4C-B34E-E21F98F9337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C02CF8A7-6FF4-1A48-9290-B47C6ACDC59E}"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076F1450-A37F-A74D-A6F2-8CF2786714A9}" type="presParOf" srcId="{58BFBF51-214D-6F4C-B34E-E21F98F9337F}" destId="{57C66397-6239-BF40-AD4C-11DD0433642F}" srcOrd="0" destOrd="0" presId="urn:microsoft.com/office/officeart/2005/8/layout/hChevron3"/>
    <dgm:cxn modelId="{712F2414-466D-2441-BA0D-DBD757B9FBCC}" type="presParOf" srcId="{58BFBF51-214D-6F4C-B34E-E21F98F9337F}" destId="{9E2995A8-3FBC-A04E-B301-25F02313C561}" srcOrd="1" destOrd="0" presId="urn:microsoft.com/office/officeart/2005/8/layout/hChevron3"/>
    <dgm:cxn modelId="{811500F5-96C9-8749-9F9C-7C5FB176D612}" type="presParOf" srcId="{58BFBF51-214D-6F4C-B34E-E21F98F9337F}" destId="{1C6939F9-6A8F-6342-A3A6-CAB818D3DD07}" srcOrd="2" destOrd="0" presId="urn:microsoft.com/office/officeart/2005/8/layout/hChevron3"/>
    <dgm:cxn modelId="{DE2BDD62-FDA6-8047-88EB-054B4112A3EA}" type="presParOf" srcId="{58BFBF51-214D-6F4C-B34E-E21F98F9337F}" destId="{963D7B8B-C1BC-DC4C-8D47-4A39B8837C24}" srcOrd="3" destOrd="0" presId="urn:microsoft.com/office/officeart/2005/8/layout/hChevron3"/>
    <dgm:cxn modelId="{85A1E2C5-A2A8-8B4B-92C4-75C98ACD1C14}"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solidFill>
      </dgm:spPr>
      <dgm:t>
        <a:bodyPr/>
        <a:lstStyle/>
        <a:p>
          <a:pPr algn="l"/>
          <a:r>
            <a:rPr lang="en-US" sz="2000" b="1" dirty="0">
              <a:latin typeface="Roboto Condensed" panose="02000000000000000000" pitchFamily="2" charset="0"/>
              <a:ea typeface="Roboto Condensed" panose="02000000000000000000" pitchFamily="2" charset="0"/>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Roboto Condensed" panose="02000000000000000000" pitchFamily="2" charset="0"/>
            <a:ea typeface="Roboto Condensed" panose="02000000000000000000" pitchFamily="2" charset="0"/>
          </a:endParaRPr>
        </a:p>
      </dgm:t>
    </dgm:pt>
    <dgm:pt modelId="{C3324D78-C4A0-0E40-82A9-A8B70190EE1A}" type="sibTrans" cxnId="{3E5511CB-CAB1-3641-838B-F1003F283ACE}">
      <dgm:prSet/>
      <dgm:spPr/>
      <dgm:t>
        <a:bodyPr/>
        <a:lstStyle/>
        <a:p>
          <a:endParaRPr lang="en-US" b="1">
            <a:latin typeface="Roboto Condensed" panose="02000000000000000000" pitchFamily="2" charset="0"/>
            <a:ea typeface="Roboto Condensed" panose="02000000000000000000" pitchFamily="2" charset="0"/>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Roboto Condensed" panose="02000000000000000000" pitchFamily="2" charset="0"/>
              <a:ea typeface="Roboto Condensed" panose="02000000000000000000" pitchFamily="2" charset="0"/>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Roboto Condensed" panose="02000000000000000000" pitchFamily="2" charset="0"/>
            <a:ea typeface="Roboto Condensed" panose="02000000000000000000" pitchFamily="2" charset="0"/>
          </a:endParaRPr>
        </a:p>
      </dgm:t>
    </dgm:pt>
    <dgm:pt modelId="{4B3DDD47-0865-B643-AE9C-B547D5387905}" type="sibTrans" cxnId="{2A8C776A-0705-874A-91B5-BA35AB2D9AC0}">
      <dgm:prSet/>
      <dgm:spPr/>
      <dgm:t>
        <a:bodyPr/>
        <a:lstStyle/>
        <a:p>
          <a:endParaRPr lang="en-US" b="1">
            <a:latin typeface="Roboto Condensed" panose="02000000000000000000" pitchFamily="2" charset="0"/>
            <a:ea typeface="Roboto Condensed" panose="02000000000000000000" pitchFamily="2" charset="0"/>
          </a:endParaRPr>
        </a:p>
      </dgm:t>
    </dgm:pt>
    <dgm:pt modelId="{58A3F00A-DC5A-0743-AB06-6C17702D795B}">
      <dgm:prSet phldrT="[Text]" custT="1"/>
      <dgm:spPr>
        <a:solidFill>
          <a:schemeClr val="accent1">
            <a:lumMod val="40000"/>
            <a:lumOff val="60000"/>
          </a:schemeClr>
        </a:solidFill>
      </dgm:spPr>
      <dgm:t>
        <a:bodyPr/>
        <a:lstStyle/>
        <a:p>
          <a:pPr algn="l"/>
          <a:r>
            <a:rPr lang="en-US" sz="2000" b="1" dirty="0">
              <a:latin typeface="Roboto Condensed" panose="02000000000000000000" pitchFamily="2" charset="0"/>
              <a:ea typeface="Roboto Condensed" panose="02000000000000000000" pitchFamily="2" charset="0"/>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Roboto Condensed" panose="02000000000000000000" pitchFamily="2" charset="0"/>
            <a:ea typeface="Roboto Condensed" panose="02000000000000000000" pitchFamily="2" charset="0"/>
          </a:endParaRPr>
        </a:p>
      </dgm:t>
    </dgm:pt>
    <dgm:pt modelId="{05314CD2-4BD7-B64B-81D5-9EDA210A9483}" type="sibTrans" cxnId="{5AE5CE3F-1450-C34F-80F4-5BEC13587034}">
      <dgm:prSet/>
      <dgm:spPr/>
      <dgm:t>
        <a:bodyPr/>
        <a:lstStyle/>
        <a:p>
          <a:endParaRPr lang="en-US" b="1">
            <a:latin typeface="Roboto Condensed" panose="02000000000000000000" pitchFamily="2" charset="0"/>
            <a:ea typeface="Roboto Condensed" panose="02000000000000000000" pitchFamily="2" charset="0"/>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solidFill>
      </dgm:spPr>
      <dgm:t>
        <a:bodyPr/>
        <a:lstStyle/>
        <a:p>
          <a:pPr algn="l"/>
          <a:r>
            <a:rPr lang="en-US" sz="2000" b="1" dirty="0">
              <a:latin typeface="Roboto Condensed" panose="02000000000000000000" pitchFamily="2" charset="0"/>
              <a:ea typeface="Roboto Condensed" panose="02000000000000000000" pitchFamily="2" charset="0"/>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Roboto Condensed" panose="02000000000000000000" pitchFamily="2" charset="0"/>
            <a:ea typeface="Roboto Condensed" panose="02000000000000000000" pitchFamily="2" charset="0"/>
          </a:endParaRPr>
        </a:p>
      </dgm:t>
    </dgm:pt>
    <dgm:pt modelId="{C3324D78-C4A0-0E40-82A9-A8B70190EE1A}" type="sibTrans" cxnId="{3E5511CB-CAB1-3641-838B-F1003F283ACE}">
      <dgm:prSet/>
      <dgm:spPr/>
      <dgm:t>
        <a:bodyPr/>
        <a:lstStyle/>
        <a:p>
          <a:endParaRPr lang="en-US" b="1">
            <a:latin typeface="Roboto Condensed" panose="02000000000000000000" pitchFamily="2" charset="0"/>
            <a:ea typeface="Roboto Condensed" panose="02000000000000000000" pitchFamily="2" charset="0"/>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Roboto Condensed" panose="02000000000000000000" pitchFamily="2" charset="0"/>
              <a:ea typeface="Roboto Condensed" panose="02000000000000000000" pitchFamily="2" charset="0"/>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Roboto Condensed" panose="02000000000000000000" pitchFamily="2" charset="0"/>
            <a:ea typeface="Roboto Condensed" panose="02000000000000000000" pitchFamily="2" charset="0"/>
          </a:endParaRPr>
        </a:p>
      </dgm:t>
    </dgm:pt>
    <dgm:pt modelId="{4B3DDD47-0865-B643-AE9C-B547D5387905}" type="sibTrans" cxnId="{2A8C776A-0705-874A-91B5-BA35AB2D9AC0}">
      <dgm:prSet/>
      <dgm:spPr/>
      <dgm:t>
        <a:bodyPr/>
        <a:lstStyle/>
        <a:p>
          <a:endParaRPr lang="en-US" b="1">
            <a:latin typeface="Roboto Condensed" panose="02000000000000000000" pitchFamily="2" charset="0"/>
            <a:ea typeface="Roboto Condensed" panose="02000000000000000000" pitchFamily="2" charset="0"/>
          </a:endParaRPr>
        </a:p>
      </dgm:t>
    </dgm:pt>
    <dgm:pt modelId="{58A3F00A-DC5A-0743-AB06-6C17702D795B}">
      <dgm:prSet phldrT="[Text]" custT="1"/>
      <dgm:spPr>
        <a:solidFill>
          <a:schemeClr val="accent1">
            <a:lumMod val="40000"/>
            <a:lumOff val="60000"/>
          </a:schemeClr>
        </a:solidFill>
      </dgm:spPr>
      <dgm:t>
        <a:bodyPr/>
        <a:lstStyle/>
        <a:p>
          <a:pPr algn="l"/>
          <a:r>
            <a:rPr lang="en-US" sz="2000" b="1" dirty="0">
              <a:latin typeface="Roboto Condensed" panose="02000000000000000000" pitchFamily="2" charset="0"/>
              <a:ea typeface="Roboto Condensed" panose="02000000000000000000" pitchFamily="2" charset="0"/>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Roboto Condensed" panose="02000000000000000000" pitchFamily="2" charset="0"/>
            <a:ea typeface="Roboto Condensed" panose="02000000000000000000" pitchFamily="2" charset="0"/>
          </a:endParaRPr>
        </a:p>
      </dgm:t>
    </dgm:pt>
    <dgm:pt modelId="{05314CD2-4BD7-B64B-81D5-9EDA210A9483}" type="sibTrans" cxnId="{5AE5CE3F-1450-C34F-80F4-5BEC13587034}">
      <dgm:prSet/>
      <dgm:spPr/>
      <dgm:t>
        <a:bodyPr/>
        <a:lstStyle/>
        <a:p>
          <a:endParaRPr lang="en-US" b="1">
            <a:latin typeface="Roboto Condensed" panose="02000000000000000000" pitchFamily="2" charset="0"/>
            <a:ea typeface="Roboto Condensed" panose="02000000000000000000" pitchFamily="2" charset="0"/>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74E4C47-A45B-D643-A141-CB8F5E8D21E4}" type="doc">
      <dgm:prSet loTypeId="urn:microsoft.com/office/officeart/2005/8/layout/hChevron3" loCatId="" qsTypeId="urn:microsoft.com/office/officeart/2005/8/quickstyle/simple1" qsCatId="simple" csTypeId="urn:microsoft.com/office/officeart/2005/8/colors/accent1_2" csCatId="accent1" phldr="1"/>
      <dgm:spPr/>
    </dgm:pt>
    <dgm:pt modelId="{C8092273-D7A2-0945-BDB1-EA5299254035}">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Bacteria and Viruses</a:t>
          </a:r>
        </a:p>
      </dgm:t>
    </dgm:pt>
    <dgm:pt modelId="{92BAA7EC-004C-1C4E-9EAF-3D0DA79CF380}" type="parTrans" cxnId="{3E5511CB-CAB1-3641-838B-F1003F283ACE}">
      <dgm:prSet/>
      <dgm:spPr/>
      <dgm:t>
        <a:bodyPr/>
        <a:lstStyle/>
        <a:p>
          <a:endParaRPr lang="en-US" b="1">
            <a:latin typeface="+mj-lt"/>
          </a:endParaRPr>
        </a:p>
      </dgm:t>
    </dgm:pt>
    <dgm:pt modelId="{C3324D78-C4A0-0E40-82A9-A8B70190EE1A}" type="sibTrans" cxnId="{3E5511CB-CAB1-3641-838B-F1003F283ACE}">
      <dgm:prSet/>
      <dgm:spPr/>
      <dgm:t>
        <a:bodyPr/>
        <a:lstStyle/>
        <a:p>
          <a:endParaRPr lang="en-US" b="1">
            <a:latin typeface="+mj-lt"/>
          </a:endParaRPr>
        </a:p>
      </dgm:t>
    </dgm:pt>
    <dgm:pt modelId="{0664D25F-AB17-9940-BC7C-0EECE854DB53}">
      <dgm:prSet phldrT="[Text]" custT="1"/>
      <dgm:spPr>
        <a:solidFill>
          <a:schemeClr val="accent1"/>
        </a:solidFill>
      </dgm:spPr>
      <dgm:t>
        <a:bodyPr/>
        <a:lstStyle/>
        <a:p>
          <a:pPr algn="l"/>
          <a:r>
            <a:rPr lang="en-US" sz="2000" b="1" dirty="0">
              <a:latin typeface="+mj-lt"/>
              <a:cs typeface="Posterama" panose="020B0504020200020000" pitchFamily="34" charset="0"/>
            </a:rPr>
            <a:t>      Antibiotic Resistance</a:t>
          </a:r>
        </a:p>
      </dgm:t>
    </dgm:pt>
    <dgm:pt modelId="{24352601-D4D9-AC4B-9A69-2D38AACC657A}" type="parTrans" cxnId="{2A8C776A-0705-874A-91B5-BA35AB2D9AC0}">
      <dgm:prSet/>
      <dgm:spPr/>
      <dgm:t>
        <a:bodyPr/>
        <a:lstStyle/>
        <a:p>
          <a:endParaRPr lang="en-US" b="1">
            <a:latin typeface="+mj-lt"/>
          </a:endParaRPr>
        </a:p>
      </dgm:t>
    </dgm:pt>
    <dgm:pt modelId="{4B3DDD47-0865-B643-AE9C-B547D5387905}" type="sibTrans" cxnId="{2A8C776A-0705-874A-91B5-BA35AB2D9AC0}">
      <dgm:prSet/>
      <dgm:spPr/>
      <dgm:t>
        <a:bodyPr/>
        <a:lstStyle/>
        <a:p>
          <a:endParaRPr lang="en-US" b="1">
            <a:latin typeface="+mj-lt"/>
          </a:endParaRPr>
        </a:p>
      </dgm:t>
    </dgm:pt>
    <dgm:pt modelId="{58A3F00A-DC5A-0743-AB06-6C17702D795B}">
      <dgm:prSet phldrT="[Text]" custT="1"/>
      <dgm:spPr>
        <a:solidFill>
          <a:schemeClr val="accent1">
            <a:lumMod val="40000"/>
            <a:lumOff val="60000"/>
          </a:schemeClr>
        </a:solidFill>
      </dgm:spPr>
      <dgm:t>
        <a:bodyPr/>
        <a:lstStyle/>
        <a:p>
          <a:pPr algn="l"/>
          <a:r>
            <a:rPr lang="en-US" sz="2000" b="1" dirty="0">
              <a:latin typeface="+mj-lt"/>
              <a:cs typeface="Posterama" panose="020B0504020200020000" pitchFamily="34" charset="0"/>
            </a:rPr>
            <a:t>            Illness Prevention</a:t>
          </a:r>
        </a:p>
      </dgm:t>
    </dgm:pt>
    <dgm:pt modelId="{7C549C17-EAB8-7C41-9CC2-26056460F388}" type="parTrans" cxnId="{5AE5CE3F-1450-C34F-80F4-5BEC13587034}">
      <dgm:prSet/>
      <dgm:spPr/>
      <dgm:t>
        <a:bodyPr/>
        <a:lstStyle/>
        <a:p>
          <a:endParaRPr lang="en-US" b="1">
            <a:latin typeface="+mj-lt"/>
          </a:endParaRPr>
        </a:p>
      </dgm:t>
    </dgm:pt>
    <dgm:pt modelId="{05314CD2-4BD7-B64B-81D5-9EDA210A9483}" type="sibTrans" cxnId="{5AE5CE3F-1450-C34F-80F4-5BEC13587034}">
      <dgm:prSet/>
      <dgm:spPr/>
      <dgm:t>
        <a:bodyPr/>
        <a:lstStyle/>
        <a:p>
          <a:endParaRPr lang="en-US" b="1">
            <a:latin typeface="+mj-lt"/>
          </a:endParaRPr>
        </a:p>
      </dgm:t>
    </dgm:pt>
    <dgm:pt modelId="{58BFBF51-214D-6F4C-B34E-E21F98F9337F}" type="pres">
      <dgm:prSet presAssocID="{674E4C47-A45B-D643-A141-CB8F5E8D21E4}" presName="Name0" presStyleCnt="0">
        <dgm:presLayoutVars>
          <dgm:dir/>
          <dgm:resizeHandles val="exact"/>
        </dgm:presLayoutVars>
      </dgm:prSet>
      <dgm:spPr/>
    </dgm:pt>
    <dgm:pt modelId="{57C66397-6239-BF40-AD4C-11DD0433642F}" type="pres">
      <dgm:prSet presAssocID="{C8092273-D7A2-0945-BDB1-EA5299254035}" presName="parTxOnly" presStyleLbl="node1" presStyleIdx="0" presStyleCnt="3" custLinFactNeighborY="4554">
        <dgm:presLayoutVars>
          <dgm:bulletEnabled val="1"/>
        </dgm:presLayoutVars>
      </dgm:prSet>
      <dgm:spPr/>
    </dgm:pt>
    <dgm:pt modelId="{9E2995A8-3FBC-A04E-B301-25F02313C561}" type="pres">
      <dgm:prSet presAssocID="{C3324D78-C4A0-0E40-82A9-A8B70190EE1A}" presName="parSpace" presStyleCnt="0"/>
      <dgm:spPr/>
    </dgm:pt>
    <dgm:pt modelId="{1C6939F9-6A8F-6342-A3A6-CAB818D3DD07}" type="pres">
      <dgm:prSet presAssocID="{0664D25F-AB17-9940-BC7C-0EECE854DB53}" presName="parTxOnly" presStyleLbl="node1" presStyleIdx="1" presStyleCnt="3">
        <dgm:presLayoutVars>
          <dgm:bulletEnabled val="1"/>
        </dgm:presLayoutVars>
      </dgm:prSet>
      <dgm:spPr/>
    </dgm:pt>
    <dgm:pt modelId="{963D7B8B-C1BC-DC4C-8D47-4A39B8837C24}" type="pres">
      <dgm:prSet presAssocID="{4B3DDD47-0865-B643-AE9C-B547D5387905}" presName="parSpace" presStyleCnt="0"/>
      <dgm:spPr/>
    </dgm:pt>
    <dgm:pt modelId="{24FE1E97-2824-4242-9F6F-B22D4082D3A8}" type="pres">
      <dgm:prSet presAssocID="{58A3F00A-DC5A-0743-AB06-6C17702D795B}" presName="parTxOnly" presStyleLbl="node1" presStyleIdx="2" presStyleCnt="3">
        <dgm:presLayoutVars>
          <dgm:bulletEnabled val="1"/>
        </dgm:presLayoutVars>
      </dgm:prSet>
      <dgm:spPr/>
    </dgm:pt>
  </dgm:ptLst>
  <dgm:cxnLst>
    <dgm:cxn modelId="{E660DA22-ABD2-FD4F-8D60-4FAE8CE461B7}" type="presOf" srcId="{58A3F00A-DC5A-0743-AB06-6C17702D795B}" destId="{24FE1E97-2824-4242-9F6F-B22D4082D3A8}" srcOrd="0" destOrd="0" presId="urn:microsoft.com/office/officeart/2005/8/layout/hChevron3"/>
    <dgm:cxn modelId="{FAA66723-1B8E-F24A-8913-856ADC12E705}" type="presOf" srcId="{674E4C47-A45B-D643-A141-CB8F5E8D21E4}" destId="{58BFBF51-214D-6F4C-B34E-E21F98F9337F}" srcOrd="0" destOrd="0" presId="urn:microsoft.com/office/officeart/2005/8/layout/hChevron3"/>
    <dgm:cxn modelId="{5AE5CE3F-1450-C34F-80F4-5BEC13587034}" srcId="{674E4C47-A45B-D643-A141-CB8F5E8D21E4}" destId="{58A3F00A-DC5A-0743-AB06-6C17702D795B}" srcOrd="2" destOrd="0" parTransId="{7C549C17-EAB8-7C41-9CC2-26056460F388}" sibTransId="{05314CD2-4BD7-B64B-81D5-9EDA210A9483}"/>
    <dgm:cxn modelId="{5BF52843-50F4-4340-84AA-F3FC5D01360D}" type="presOf" srcId="{C8092273-D7A2-0945-BDB1-EA5299254035}" destId="{57C66397-6239-BF40-AD4C-11DD0433642F}" srcOrd="0" destOrd="0" presId="urn:microsoft.com/office/officeart/2005/8/layout/hChevron3"/>
    <dgm:cxn modelId="{2A8C776A-0705-874A-91B5-BA35AB2D9AC0}" srcId="{674E4C47-A45B-D643-A141-CB8F5E8D21E4}" destId="{0664D25F-AB17-9940-BC7C-0EECE854DB53}" srcOrd="1" destOrd="0" parTransId="{24352601-D4D9-AC4B-9A69-2D38AACC657A}" sibTransId="{4B3DDD47-0865-B643-AE9C-B547D5387905}"/>
    <dgm:cxn modelId="{3BAF657D-4A3A-414F-B0E9-3494CF331091}" type="presOf" srcId="{0664D25F-AB17-9940-BC7C-0EECE854DB53}" destId="{1C6939F9-6A8F-6342-A3A6-CAB818D3DD07}" srcOrd="0" destOrd="0" presId="urn:microsoft.com/office/officeart/2005/8/layout/hChevron3"/>
    <dgm:cxn modelId="{3E5511CB-CAB1-3641-838B-F1003F283ACE}" srcId="{674E4C47-A45B-D643-A141-CB8F5E8D21E4}" destId="{C8092273-D7A2-0945-BDB1-EA5299254035}" srcOrd="0" destOrd="0" parTransId="{92BAA7EC-004C-1C4E-9EAF-3D0DA79CF380}" sibTransId="{C3324D78-C4A0-0E40-82A9-A8B70190EE1A}"/>
    <dgm:cxn modelId="{6828621F-E1B8-9347-9D9A-0F8C4A0EECAB}" type="presParOf" srcId="{58BFBF51-214D-6F4C-B34E-E21F98F9337F}" destId="{57C66397-6239-BF40-AD4C-11DD0433642F}" srcOrd="0" destOrd="0" presId="urn:microsoft.com/office/officeart/2005/8/layout/hChevron3"/>
    <dgm:cxn modelId="{7751D051-AA6C-5847-A377-6339DE55B8B7}" type="presParOf" srcId="{58BFBF51-214D-6F4C-B34E-E21F98F9337F}" destId="{9E2995A8-3FBC-A04E-B301-25F02313C561}" srcOrd="1" destOrd="0" presId="urn:microsoft.com/office/officeart/2005/8/layout/hChevron3"/>
    <dgm:cxn modelId="{D3986E50-1A44-4E4F-9A38-0FFF4FA80D72}" type="presParOf" srcId="{58BFBF51-214D-6F4C-B34E-E21F98F9337F}" destId="{1C6939F9-6A8F-6342-A3A6-CAB818D3DD07}" srcOrd="2" destOrd="0" presId="urn:microsoft.com/office/officeart/2005/8/layout/hChevron3"/>
    <dgm:cxn modelId="{89441C54-B706-8D49-AC56-6CE9E22476C8}" type="presParOf" srcId="{58BFBF51-214D-6F4C-B34E-E21F98F9337F}" destId="{963D7B8B-C1BC-DC4C-8D47-4A39B8837C24}" srcOrd="3" destOrd="0" presId="urn:microsoft.com/office/officeart/2005/8/layout/hChevron3"/>
    <dgm:cxn modelId="{769CD10E-1171-C547-A75C-F50A726040B7}" type="presParOf" srcId="{58BFBF51-214D-6F4C-B34E-E21F98F9337F}" destId="{24FE1E97-2824-4242-9F6F-B22D4082D3A8}"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Roboto Condensed" panose="02000000000000000000" pitchFamily="2" charset="0"/>
              <a:ea typeface="Roboto Condensed" panose="02000000000000000000" pitchFamily="2" charset="0"/>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Roboto Condensed" panose="02000000000000000000" pitchFamily="2" charset="0"/>
              <a:ea typeface="Roboto Condensed" panose="02000000000000000000" pitchFamily="2" charset="0"/>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Roboto Condensed" panose="02000000000000000000" pitchFamily="2" charset="0"/>
              <a:ea typeface="Roboto Condensed" panose="02000000000000000000" pitchFamily="2" charset="0"/>
              <a:cs typeface="Posterama" panose="020B0504020200020000" pitchFamily="34" charset="0"/>
            </a:rPr>
            <a:t>            Illness Prevention</a:t>
          </a:r>
        </a:p>
      </dsp:txBody>
      <dsp:txXfrm>
        <a:off x="7989703" y="0"/>
        <a:ext cx="4277879" cy="5426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a:latin typeface="+mj-lt"/>
              <a:cs typeface="Posterama" panose="020B0504020200020000" pitchFamily="34" charset="0"/>
            </a:rPr>
            <a:t>         Bacteria and Viruses</a:t>
          </a:r>
          <a:endParaRPr lang="en-US" sz="2000" b="1" kern="1200" dirty="0">
            <a:latin typeface="+mj-lt"/>
            <a:cs typeface="Posterama" panose="020B0504020200020000" pitchFamily="34" charset="0"/>
          </a:endParaRP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a:latin typeface="+mj-lt"/>
              <a:cs typeface="Posterama" panose="020B0504020200020000" pitchFamily="34" charset="0"/>
            </a:rPr>
            <a:t>      Antibiotic Resistance</a:t>
          </a:r>
          <a:endParaRPr lang="en-US" sz="2000" b="1" kern="1200" dirty="0">
            <a:latin typeface="+mj-lt"/>
            <a:cs typeface="Posterama" panose="020B0504020200020000" pitchFamily="34" charset="0"/>
          </a:endParaRP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a:latin typeface="+mj-lt"/>
              <a:cs typeface="Posterama" panose="020B0504020200020000" pitchFamily="34" charset="0"/>
            </a:rPr>
            <a:t>            Illness Prevention</a:t>
          </a:r>
          <a:endParaRPr lang="en-US" sz="2000" b="1" kern="1200" dirty="0">
            <a:latin typeface="+mj-lt"/>
            <a:cs typeface="Posterama" panose="020B0504020200020000" pitchFamily="34" charset="0"/>
          </a:endParaRPr>
        </a:p>
      </dsp:txBody>
      <dsp:txXfrm>
        <a:off x="7989703" y="0"/>
        <a:ext cx="4277879" cy="54265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a:latin typeface="+mj-lt"/>
              <a:cs typeface="Posterama" panose="020B0504020200020000" pitchFamily="34" charset="0"/>
            </a:rPr>
            <a:t>         Bacteria and Viruses</a:t>
          </a:r>
          <a:endParaRPr lang="en-US" sz="2000" b="1" kern="1200" dirty="0">
            <a:latin typeface="+mj-lt"/>
            <a:cs typeface="Posterama" panose="020B0504020200020000" pitchFamily="34" charset="0"/>
          </a:endParaRP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a:latin typeface="+mj-lt"/>
              <a:cs typeface="Posterama" panose="020B0504020200020000" pitchFamily="34" charset="0"/>
            </a:rPr>
            <a:t>      Antibiotic Resistance</a:t>
          </a:r>
          <a:endParaRPr lang="en-US" sz="2000" b="1" kern="1200" dirty="0">
            <a:latin typeface="+mj-lt"/>
            <a:cs typeface="Posterama" panose="020B0504020200020000" pitchFamily="34" charset="0"/>
          </a:endParaRP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a:latin typeface="+mj-lt"/>
              <a:cs typeface="Posterama" panose="020B0504020200020000" pitchFamily="34" charset="0"/>
            </a:rPr>
            <a:t>            Illness Prevention</a:t>
          </a:r>
          <a:endParaRPr lang="en-US" sz="2000" b="1" kern="1200" dirty="0">
            <a:latin typeface="+mj-lt"/>
            <a:cs typeface="Posterama" panose="020B0504020200020000" pitchFamily="34" charset="0"/>
          </a:endParaRPr>
        </a:p>
      </dsp:txBody>
      <dsp:txXfrm>
        <a:off x="7989703" y="0"/>
        <a:ext cx="4277879" cy="54265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a:latin typeface="+mj-lt"/>
              <a:cs typeface="Posterama" panose="020B0504020200020000" pitchFamily="34" charset="0"/>
            </a:rPr>
            <a:t>         Bacteria and Viruses</a:t>
          </a:r>
          <a:endParaRPr lang="en-US" sz="2000" b="1" kern="1200" dirty="0">
            <a:latin typeface="+mj-lt"/>
            <a:cs typeface="Posterama" panose="020B0504020200020000" pitchFamily="34" charset="0"/>
          </a:endParaRP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a:latin typeface="+mj-lt"/>
              <a:cs typeface="Posterama" panose="020B0504020200020000" pitchFamily="34" charset="0"/>
            </a:rPr>
            <a:t>      Antibiotic Resistance</a:t>
          </a:r>
          <a:endParaRPr lang="en-US" sz="2000" b="1" kern="1200" dirty="0">
            <a:latin typeface="+mj-lt"/>
            <a:cs typeface="Posterama" panose="020B0504020200020000" pitchFamily="34" charset="0"/>
          </a:endParaRP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a:latin typeface="+mj-lt"/>
              <a:cs typeface="Posterama" panose="020B0504020200020000" pitchFamily="34" charset="0"/>
            </a:rPr>
            <a:t>            Illness Prevention</a:t>
          </a:r>
          <a:endParaRPr lang="en-US" sz="2000" b="1" kern="1200" dirty="0">
            <a:latin typeface="+mj-lt"/>
            <a:cs typeface="Posterama" panose="020B0504020200020000" pitchFamily="34" charset="0"/>
          </a:endParaRPr>
        </a:p>
      </dsp:txBody>
      <dsp:txXfrm>
        <a:off x="7989703" y="0"/>
        <a:ext cx="4277879" cy="54265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Roboto Condensed" panose="02000000000000000000" pitchFamily="2" charset="0"/>
              <a:ea typeface="Roboto Condensed" panose="02000000000000000000" pitchFamily="2" charset="0"/>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Roboto Condensed" panose="02000000000000000000" pitchFamily="2" charset="0"/>
              <a:ea typeface="Roboto Condensed" panose="02000000000000000000" pitchFamily="2" charset="0"/>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Roboto Condensed" panose="02000000000000000000" pitchFamily="2" charset="0"/>
              <a:ea typeface="Roboto Condensed" panose="02000000000000000000" pitchFamily="2" charset="0"/>
              <a:cs typeface="Posterama" panose="020B0504020200020000" pitchFamily="34" charset="0"/>
            </a:rPr>
            <a:t>            Illness Prevention</a:t>
          </a:r>
        </a:p>
      </dsp:txBody>
      <dsp:txXfrm>
        <a:off x="7989703" y="0"/>
        <a:ext cx="4277879" cy="54265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Roboto Condensed" panose="02000000000000000000" pitchFamily="2" charset="0"/>
              <a:ea typeface="Roboto Condensed" panose="02000000000000000000" pitchFamily="2" charset="0"/>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Roboto Condensed" panose="02000000000000000000" pitchFamily="2" charset="0"/>
              <a:ea typeface="Roboto Condensed" panose="02000000000000000000" pitchFamily="2" charset="0"/>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Roboto Condensed" panose="02000000000000000000" pitchFamily="2" charset="0"/>
              <a:ea typeface="Roboto Condensed" panose="02000000000000000000" pitchFamily="2" charset="0"/>
              <a:cs typeface="Posterama" panose="020B0504020200020000" pitchFamily="34" charset="0"/>
            </a:rPr>
            <a:t>            Illness Prevention</a:t>
          </a:r>
        </a:p>
      </dsp:txBody>
      <dsp:txXfrm>
        <a:off x="7989703" y="0"/>
        <a:ext cx="4277879" cy="542659"/>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6397-6239-BF40-AD4C-11DD0433642F}">
      <dsp:nvSpPr>
        <dsp:cNvPr id="0" name=""/>
        <dsp:cNvSpPr/>
      </dsp:nvSpPr>
      <dsp:spPr>
        <a:xfrm>
          <a:off x="5512" y="0"/>
          <a:ext cx="4820538" cy="542659"/>
        </a:xfrm>
        <a:prstGeom prst="homePlat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Bacteria and Viruses</a:t>
          </a:r>
        </a:p>
      </dsp:txBody>
      <dsp:txXfrm>
        <a:off x="5512" y="0"/>
        <a:ext cx="4684873" cy="542659"/>
      </dsp:txXfrm>
    </dsp:sp>
    <dsp:sp modelId="{1C6939F9-6A8F-6342-A3A6-CAB818D3DD07}">
      <dsp:nvSpPr>
        <dsp:cNvPr id="0" name=""/>
        <dsp:cNvSpPr/>
      </dsp:nvSpPr>
      <dsp:spPr>
        <a:xfrm>
          <a:off x="3861943" y="0"/>
          <a:ext cx="4820538" cy="542659"/>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Antibiotic Resistance</a:t>
          </a:r>
        </a:p>
      </dsp:txBody>
      <dsp:txXfrm>
        <a:off x="4133273" y="0"/>
        <a:ext cx="4277879" cy="542659"/>
      </dsp:txXfrm>
    </dsp:sp>
    <dsp:sp modelId="{24FE1E97-2824-4242-9F6F-B22D4082D3A8}">
      <dsp:nvSpPr>
        <dsp:cNvPr id="0" name=""/>
        <dsp:cNvSpPr/>
      </dsp:nvSpPr>
      <dsp:spPr>
        <a:xfrm>
          <a:off x="7718373" y="0"/>
          <a:ext cx="4820538" cy="542659"/>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cs typeface="Posterama" panose="020B0504020200020000" pitchFamily="34" charset="0"/>
            </a:rPr>
            <a:t>            Illness Prevention</a:t>
          </a:r>
        </a:p>
      </dsp:txBody>
      <dsp:txXfrm>
        <a:off x="7989703" y="0"/>
        <a:ext cx="4277879" cy="542659"/>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D321F593-F00D-2F4F-9A09-A87102907E68}" type="datetimeFigureOut">
              <a:rPr lang="en-US" smtClean="0"/>
              <a:t>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81351F-B4AD-EB4F-95E3-9CABD29A0C85}" type="slidenum">
              <a:rPr lang="en-US" smtClean="0"/>
              <a:t>‹#›</a:t>
            </a:fld>
            <a:endParaRPr lang="en-US"/>
          </a:p>
        </p:txBody>
      </p:sp>
    </p:spTree>
    <p:extLst>
      <p:ext uri="{BB962C8B-B14F-4D97-AF65-F5344CB8AC3E}">
        <p14:creationId xmlns:p14="http://schemas.microsoft.com/office/powerpoint/2010/main" val="2039051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Introduce yourselves and the agenda for the workshop.</a:t>
            </a:r>
          </a:p>
          <a:p>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2</a:t>
            </a:fld>
            <a:endParaRPr lang="en-US"/>
          </a:p>
        </p:txBody>
      </p:sp>
    </p:spTree>
    <p:extLst>
      <p:ext uri="{BB962C8B-B14F-4D97-AF65-F5344CB8AC3E}">
        <p14:creationId xmlns:p14="http://schemas.microsoft.com/office/powerpoint/2010/main" val="775868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b="1" kern="1200" dirty="0">
                <a:solidFill>
                  <a:schemeClr val="tx1"/>
                </a:solidFill>
                <a:effectLst/>
                <a:latin typeface="+mn-lt"/>
                <a:ea typeface="+mn-ea"/>
                <a:cs typeface="+mn-cs"/>
              </a:rPr>
              <a:t>Key point</a:t>
            </a:r>
            <a:r>
              <a:rPr lang="en-CA" sz="1200" kern="1200" dirty="0">
                <a:solidFill>
                  <a:schemeClr val="tx1"/>
                </a:solidFill>
                <a:effectLst/>
                <a:latin typeface="+mn-lt"/>
                <a:ea typeface="+mn-ea"/>
                <a:cs typeface="+mn-cs"/>
              </a:rPr>
              <a:t>: antibiotic resistance is an example of natural selection, with antibiotic use driving this selection </a:t>
            </a:r>
          </a:p>
          <a:p>
            <a:pPr lvl="0"/>
            <a:r>
              <a:rPr lang="en-CA" sz="1200" kern="1200" dirty="0">
                <a:solidFill>
                  <a:schemeClr val="tx1"/>
                </a:solidFill>
                <a:effectLst/>
                <a:latin typeface="+mn-lt"/>
                <a:ea typeface="+mn-ea"/>
                <a:cs typeface="+mn-cs"/>
              </a:rPr>
              <a:t> What’s important to remember about antibiotic resistance is that it’s nothing to do with a person own immune system, it’s the bacteria in your body that are resistant. </a:t>
            </a:r>
          </a:p>
          <a:p>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11</a:t>
            </a:fld>
            <a:endParaRPr lang="en-US"/>
          </a:p>
        </p:txBody>
      </p:sp>
    </p:spTree>
    <p:extLst>
      <p:ext uri="{BB962C8B-B14F-4D97-AF65-F5344CB8AC3E}">
        <p14:creationId xmlns:p14="http://schemas.microsoft.com/office/powerpoint/2010/main" val="4272465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b="1" kern="1200" dirty="0">
                <a:solidFill>
                  <a:schemeClr val="tx1"/>
                </a:solidFill>
                <a:effectLst/>
                <a:latin typeface="+mn-lt"/>
                <a:ea typeface="+mn-ea"/>
                <a:cs typeface="+mn-cs"/>
              </a:rPr>
              <a:t>Key point</a:t>
            </a:r>
            <a:r>
              <a:rPr lang="en-CA" sz="1200" kern="1200" dirty="0">
                <a:solidFill>
                  <a:schemeClr val="tx1"/>
                </a:solidFill>
                <a:effectLst/>
                <a:latin typeface="+mn-lt"/>
                <a:ea typeface="+mn-ea"/>
                <a:cs typeface="+mn-cs"/>
              </a:rPr>
              <a:t>: antibiotic resistance is an example of natural selection, with antibiotic use driving this selection </a:t>
            </a:r>
          </a:p>
          <a:p>
            <a:pPr lvl="0"/>
            <a:r>
              <a:rPr lang="en-CA" sz="1200" kern="1200" dirty="0">
                <a:solidFill>
                  <a:schemeClr val="tx1"/>
                </a:solidFill>
                <a:effectLst/>
                <a:latin typeface="+mn-lt"/>
                <a:ea typeface="+mn-ea"/>
                <a:cs typeface="+mn-cs"/>
              </a:rPr>
              <a:t> What’s important to remember about antibiotic resistance is that it’s nothing to do with a person own immune system, it’s the bacteria in your body that are resistant. </a:t>
            </a:r>
          </a:p>
          <a:p>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12</a:t>
            </a:fld>
            <a:endParaRPr lang="en-US"/>
          </a:p>
        </p:txBody>
      </p:sp>
    </p:spTree>
    <p:extLst>
      <p:ext uri="{BB962C8B-B14F-4D97-AF65-F5344CB8AC3E}">
        <p14:creationId xmlns:p14="http://schemas.microsoft.com/office/powerpoint/2010/main" val="2514651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b="1" kern="1200" dirty="0">
                <a:solidFill>
                  <a:schemeClr val="tx1"/>
                </a:solidFill>
                <a:effectLst/>
                <a:latin typeface="+mn-lt"/>
                <a:ea typeface="+mn-ea"/>
                <a:cs typeface="+mn-cs"/>
              </a:rPr>
              <a:t>Key point</a:t>
            </a:r>
            <a:r>
              <a:rPr lang="en-CA" sz="1200" kern="1200" dirty="0">
                <a:solidFill>
                  <a:schemeClr val="tx1"/>
                </a:solidFill>
                <a:effectLst/>
                <a:latin typeface="+mn-lt"/>
                <a:ea typeface="+mn-ea"/>
                <a:cs typeface="+mn-cs"/>
              </a:rPr>
              <a:t>: antibiotic resistance is an example of natural selection, with antibiotic use driving this selection </a:t>
            </a:r>
          </a:p>
          <a:p>
            <a:pPr lvl="0"/>
            <a:r>
              <a:rPr lang="en-CA" sz="1200" kern="1200" dirty="0">
                <a:solidFill>
                  <a:schemeClr val="tx1"/>
                </a:solidFill>
                <a:effectLst/>
                <a:latin typeface="+mn-lt"/>
                <a:ea typeface="+mn-ea"/>
                <a:cs typeface="+mn-cs"/>
              </a:rPr>
              <a:t> What’s important to remember about antibiotic resistance is that it’s nothing to do with a person own immune system, it’s the bacteria in your body that are resistant. </a:t>
            </a:r>
          </a:p>
          <a:p>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13</a:t>
            </a:fld>
            <a:endParaRPr lang="en-US"/>
          </a:p>
        </p:txBody>
      </p:sp>
    </p:spTree>
    <p:extLst>
      <p:ext uri="{BB962C8B-B14F-4D97-AF65-F5344CB8AC3E}">
        <p14:creationId xmlns:p14="http://schemas.microsoft.com/office/powerpoint/2010/main" val="3294512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b="1" kern="1200" dirty="0">
                <a:solidFill>
                  <a:schemeClr val="tx1"/>
                </a:solidFill>
                <a:effectLst/>
                <a:latin typeface="+mn-lt"/>
                <a:ea typeface="+mn-ea"/>
                <a:cs typeface="+mn-cs"/>
              </a:rPr>
              <a:t>Key point</a:t>
            </a:r>
            <a:r>
              <a:rPr lang="en-CA" sz="1200" kern="1200" dirty="0">
                <a:solidFill>
                  <a:schemeClr val="tx1"/>
                </a:solidFill>
                <a:effectLst/>
                <a:latin typeface="+mn-lt"/>
                <a:ea typeface="+mn-ea"/>
                <a:cs typeface="+mn-cs"/>
              </a:rPr>
              <a:t>: antibiotic resistance is an example of natural selection, with antibiotic use driving this selection </a:t>
            </a:r>
          </a:p>
          <a:p>
            <a:pPr lvl="0"/>
            <a:r>
              <a:rPr lang="en-CA" sz="1200" kern="1200" dirty="0">
                <a:solidFill>
                  <a:schemeClr val="tx1"/>
                </a:solidFill>
                <a:effectLst/>
                <a:latin typeface="+mn-lt"/>
                <a:ea typeface="+mn-ea"/>
                <a:cs typeface="+mn-cs"/>
              </a:rPr>
              <a:t> What’s important to remember about antibiotic resistance is that it’s nothing to do with a person own immune system, it’s the bacteria in your body that are resistant. </a:t>
            </a:r>
          </a:p>
          <a:p>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14</a:t>
            </a:fld>
            <a:endParaRPr lang="en-US"/>
          </a:p>
        </p:txBody>
      </p:sp>
    </p:spTree>
    <p:extLst>
      <p:ext uri="{BB962C8B-B14F-4D97-AF65-F5344CB8AC3E}">
        <p14:creationId xmlns:p14="http://schemas.microsoft.com/office/powerpoint/2010/main" val="787984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b="1" kern="1200" dirty="0">
                <a:solidFill>
                  <a:schemeClr val="tx1"/>
                </a:solidFill>
                <a:effectLst/>
                <a:latin typeface="+mn-lt"/>
                <a:ea typeface="+mn-ea"/>
                <a:cs typeface="+mn-cs"/>
              </a:rPr>
              <a:t>Key point</a:t>
            </a:r>
            <a:r>
              <a:rPr lang="en-CA" sz="1200" kern="1200" dirty="0">
                <a:solidFill>
                  <a:schemeClr val="tx1"/>
                </a:solidFill>
                <a:effectLst/>
                <a:latin typeface="+mn-lt"/>
                <a:ea typeface="+mn-ea"/>
                <a:cs typeface="+mn-cs"/>
              </a:rPr>
              <a:t>: antibiotic resistance is an example of natural selection, with antibiotic use driving this selection </a:t>
            </a:r>
          </a:p>
          <a:p>
            <a:pPr lvl="0"/>
            <a:r>
              <a:rPr lang="en-CA" sz="1200" kern="1200" dirty="0">
                <a:solidFill>
                  <a:schemeClr val="tx1"/>
                </a:solidFill>
                <a:effectLst/>
                <a:latin typeface="+mn-lt"/>
                <a:ea typeface="+mn-ea"/>
                <a:cs typeface="+mn-cs"/>
              </a:rPr>
              <a:t> What’s important to remember about antibiotic resistance is that it’s nothing to do with a person own immune system, it’s the bacteria in your body that are resistant. </a:t>
            </a:r>
          </a:p>
          <a:p>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15</a:t>
            </a:fld>
            <a:endParaRPr lang="en-US"/>
          </a:p>
        </p:txBody>
      </p:sp>
    </p:spTree>
    <p:extLst>
      <p:ext uri="{BB962C8B-B14F-4D97-AF65-F5344CB8AC3E}">
        <p14:creationId xmlns:p14="http://schemas.microsoft.com/office/powerpoint/2010/main" val="2080693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Allocated time 7-10 minutes. Students can use the table in the </a:t>
            </a:r>
            <a:r>
              <a:rPr lang="en-CA" sz="1200" b="1" kern="1200" dirty="0">
                <a:solidFill>
                  <a:schemeClr val="tx1"/>
                </a:solidFill>
                <a:effectLst/>
                <a:latin typeface="+mn-lt"/>
                <a:ea typeface="+mn-ea"/>
                <a:cs typeface="+mn-cs"/>
              </a:rPr>
              <a:t>worksheet</a:t>
            </a:r>
            <a:r>
              <a:rPr lang="en-CA" sz="1200" kern="1200" dirty="0">
                <a:solidFill>
                  <a:schemeClr val="tx1"/>
                </a:solidFill>
                <a:effectLst/>
                <a:latin typeface="+mn-lt"/>
                <a:ea typeface="+mn-ea"/>
                <a:cs typeface="+mn-cs"/>
              </a:rPr>
              <a:t> to organize their thoughts. Once students regroup, ask students to share their answers. </a:t>
            </a:r>
          </a:p>
          <a:p>
            <a:endParaRPr lang="en-US" dirty="0"/>
          </a:p>
          <a:p>
            <a:r>
              <a:rPr lang="en-CA" sz="1200" kern="1200" dirty="0">
                <a:solidFill>
                  <a:schemeClr val="tx1"/>
                </a:solidFill>
                <a:effectLst/>
                <a:latin typeface="+mn-lt"/>
                <a:ea typeface="+mn-ea"/>
                <a:cs typeface="+mn-cs"/>
              </a:rPr>
              <a:t>If Terry took the antibiotics and his illness was actually caused by a virus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The good bacteria in his body will die</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The virus will not die, so he will not feel better</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There is a risk of antibiotic resistance, because once his good bacteria are killed, any resistant bacteria that survive will have more space to grow</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If Terry took the antibiotics and his illness was actually caused by bacteria</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The good bacteria in his body will die</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The bad bacteria may or may not die: doctors prescribe specific antibiotics for specific bacteria. The infection that the old antibiotics were given for may be different than the infection that Terry has, so the old antibiotics might not work against Terry’s infection. Terry might not get better.</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Key point: don’t use old antibiotics!</a:t>
            </a:r>
          </a:p>
          <a:p>
            <a:pPr marL="628650" lvl="1"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If Terry goes to the doctor, the doctor diagnosis him with a bacterial infection, and</a:t>
            </a:r>
          </a:p>
          <a:p>
            <a:r>
              <a:rPr lang="en-CA" sz="1200" kern="1200" dirty="0">
                <a:solidFill>
                  <a:schemeClr val="tx1"/>
                </a:solidFill>
                <a:effectLst/>
                <a:latin typeface="+mn-lt"/>
                <a:ea typeface="+mn-ea"/>
                <a:cs typeface="+mn-cs"/>
              </a:rPr>
              <a:t>the doctor prescribes him some antibiotics which he takes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The good bacteria in his body will die</a:t>
            </a:r>
          </a:p>
          <a:p>
            <a:pPr marL="1085850" lvl="2" indent="-171450">
              <a:buFont typeface="Arial" panose="020B0604020202020204" pitchFamily="34" charset="0"/>
              <a:buChar char="•"/>
            </a:pPr>
            <a:r>
              <a:rPr lang="en-CA" sz="1200" kern="1200" dirty="0">
                <a:solidFill>
                  <a:schemeClr val="tx1"/>
                </a:solidFill>
                <a:effectLst/>
                <a:latin typeface="+mn-lt"/>
                <a:ea typeface="+mn-ea"/>
                <a:cs typeface="+mn-cs"/>
              </a:rPr>
              <a:t>Ask students: recall that a role of good bacteria is to help in digestion. What can happen when good bacteria die?</a:t>
            </a:r>
          </a:p>
          <a:p>
            <a:pPr marL="1085850" lvl="2" indent="-171450">
              <a:buFont typeface="Arial" panose="020B0604020202020204" pitchFamily="34" charset="0"/>
              <a:buChar char="•"/>
            </a:pPr>
            <a:r>
              <a:rPr lang="en-CA" sz="1200" kern="1200" dirty="0">
                <a:solidFill>
                  <a:schemeClr val="tx1"/>
                </a:solidFill>
                <a:effectLst/>
                <a:latin typeface="+mn-lt"/>
                <a:ea typeface="+mn-ea"/>
                <a:cs typeface="+mn-cs"/>
              </a:rPr>
              <a:t>Key point: a common side effect of antibiotics is digestive issues.</a:t>
            </a:r>
          </a:p>
          <a:p>
            <a:pPr marL="1085850" lvl="2" indent="-171450">
              <a:buFont typeface="Arial" panose="020B0604020202020204" pitchFamily="34" charset="0"/>
              <a:buChar char="•"/>
            </a:pPr>
            <a:r>
              <a:rPr lang="en-CA" sz="1200" kern="1200" dirty="0">
                <a:solidFill>
                  <a:schemeClr val="tx1"/>
                </a:solidFill>
                <a:effectLst/>
                <a:latin typeface="+mn-lt"/>
                <a:ea typeface="+mn-ea"/>
                <a:cs typeface="+mn-cs"/>
              </a:rPr>
              <a:t>However, by using antibiotics responsibly, we can make sure our good bacteria have a chance to recover</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The bad bacteria will die and Terry will feel better</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There is a still a risk of antibiotic resistance</a:t>
            </a:r>
          </a:p>
          <a:p>
            <a:pPr marL="1085850" lvl="2" indent="-171450">
              <a:buFont typeface="Arial" panose="020B0604020202020204" pitchFamily="34" charset="0"/>
              <a:buChar char="•"/>
            </a:pPr>
            <a:r>
              <a:rPr lang="en-CA" sz="1200" kern="1200" dirty="0">
                <a:solidFill>
                  <a:schemeClr val="tx1"/>
                </a:solidFill>
                <a:effectLst/>
                <a:latin typeface="+mn-lt"/>
                <a:ea typeface="+mn-ea"/>
                <a:cs typeface="+mn-cs"/>
              </a:rPr>
              <a:t>Key point: there is a risk of resistance every time we use antibiotics, even if we’re using them correctly! It’s our job to use them responsibly so they work when we really need them. In this case, it was right for Terry to use antibiotics to treat his bacterial infection and get better.</a:t>
            </a:r>
          </a:p>
          <a:p>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16</a:t>
            </a:fld>
            <a:endParaRPr lang="en-US"/>
          </a:p>
        </p:txBody>
      </p:sp>
    </p:spTree>
    <p:extLst>
      <p:ext uri="{BB962C8B-B14F-4D97-AF65-F5344CB8AC3E}">
        <p14:creationId xmlns:p14="http://schemas.microsoft.com/office/powerpoint/2010/main" val="4231394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Key point</a:t>
            </a:r>
            <a:r>
              <a:rPr lang="en-CA" sz="1200" kern="1200" dirty="0">
                <a:solidFill>
                  <a:schemeClr val="tx1"/>
                </a:solidFill>
                <a:effectLst/>
                <a:latin typeface="+mn-lt"/>
                <a:ea typeface="+mn-ea"/>
                <a:cs typeface="+mn-cs"/>
              </a:rPr>
              <a:t>: you can get antibiotic resistance even if you’ve never taken antibiotics, because it can spread from person to person. Antibiotic resistance isn’t only a problem for people who take lots of antibiotics – everyone is at risk. You can have antibiotic-resistant bacteria in your body even if you’ve never taken antibiotics and are young and healthy. </a:t>
            </a:r>
          </a:p>
          <a:p>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17</a:t>
            </a:fld>
            <a:endParaRPr lang="en-US"/>
          </a:p>
        </p:txBody>
      </p:sp>
    </p:spTree>
    <p:extLst>
      <p:ext uri="{BB962C8B-B14F-4D97-AF65-F5344CB8AC3E}">
        <p14:creationId xmlns:p14="http://schemas.microsoft.com/office/powerpoint/2010/main" val="3633076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Key point</a:t>
            </a:r>
            <a:r>
              <a:rPr lang="en-CA" sz="1200" kern="1200" dirty="0">
                <a:solidFill>
                  <a:schemeClr val="tx1"/>
                </a:solidFill>
                <a:effectLst/>
                <a:latin typeface="+mn-lt"/>
                <a:ea typeface="+mn-ea"/>
                <a:cs typeface="+mn-cs"/>
              </a:rPr>
              <a:t>: you can get antibiotic resistance even if you’ve never taken antibiotics, because it can spread from person to person. Antibiotic resistance isn’t only a problem for people who take lots of antibiotics – everyone is at risk. You can have antibiotic-resistant bacteria in your body even if you’ve never taken antibiotics and are young and healthy. </a:t>
            </a:r>
          </a:p>
          <a:p>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18</a:t>
            </a:fld>
            <a:endParaRPr lang="en-US"/>
          </a:p>
        </p:txBody>
      </p:sp>
    </p:spTree>
    <p:extLst>
      <p:ext uri="{BB962C8B-B14F-4D97-AF65-F5344CB8AC3E}">
        <p14:creationId xmlns:p14="http://schemas.microsoft.com/office/powerpoint/2010/main" val="686305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Key point</a:t>
            </a:r>
            <a:r>
              <a:rPr lang="en-CA" sz="1200" kern="1200" dirty="0">
                <a:solidFill>
                  <a:schemeClr val="tx1"/>
                </a:solidFill>
                <a:effectLst/>
                <a:latin typeface="+mn-lt"/>
                <a:ea typeface="+mn-ea"/>
                <a:cs typeface="+mn-cs"/>
              </a:rPr>
              <a:t>: you can get antibiotic resistance even if you’ve never taken antibiotics, because it can spread from person to person. Antibiotic resistance isn’t only a problem for people who take lots of antibiotics – everyone is at risk. You can have antibiotic-resistant bacteria in your body even if you’ve never taken antibiotics and are young and healthy. </a:t>
            </a:r>
          </a:p>
          <a:p>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19</a:t>
            </a:fld>
            <a:endParaRPr lang="en-US"/>
          </a:p>
        </p:txBody>
      </p:sp>
    </p:spTree>
    <p:extLst>
      <p:ext uri="{BB962C8B-B14F-4D97-AF65-F5344CB8AC3E}">
        <p14:creationId xmlns:p14="http://schemas.microsoft.com/office/powerpoint/2010/main" val="3702715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Key point: </a:t>
            </a:r>
            <a:r>
              <a:rPr lang="en-CA" sz="1200" kern="1200" dirty="0">
                <a:solidFill>
                  <a:schemeClr val="tx1"/>
                </a:solidFill>
                <a:effectLst/>
                <a:latin typeface="+mn-lt"/>
                <a:ea typeface="+mn-ea"/>
                <a:cs typeface="+mn-cs"/>
              </a:rPr>
              <a:t>antibiotic resistance is a life-saving medication!</a:t>
            </a:r>
          </a:p>
          <a:p>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20</a:t>
            </a:fld>
            <a:endParaRPr lang="en-US"/>
          </a:p>
        </p:txBody>
      </p:sp>
    </p:spTree>
    <p:extLst>
      <p:ext uri="{BB962C8B-B14F-4D97-AF65-F5344CB8AC3E}">
        <p14:creationId xmlns:p14="http://schemas.microsoft.com/office/powerpoint/2010/main" val="1280907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This section starts with an introduction to the microbiome. Emphasize that bacteria can be helpful or harmful to humans. Helpful (or good) bacteria are called </a:t>
            </a:r>
            <a:r>
              <a:rPr lang="en-CA" sz="1200" b="1" kern="1200" dirty="0">
                <a:solidFill>
                  <a:schemeClr val="tx1"/>
                </a:solidFill>
                <a:effectLst/>
                <a:latin typeface="+mn-lt"/>
                <a:ea typeface="+mn-ea"/>
                <a:cs typeface="+mn-cs"/>
              </a:rPr>
              <a:t>commensals. </a:t>
            </a:r>
            <a:r>
              <a:rPr lang="en-CA" sz="1200" b="0" kern="1200" dirty="0">
                <a:solidFill>
                  <a:schemeClr val="tx1"/>
                </a:solidFill>
                <a:effectLst/>
                <a:latin typeface="+mn-lt"/>
                <a:ea typeface="+mn-ea"/>
                <a:cs typeface="+mn-cs"/>
              </a:rPr>
              <a:t>Harmful (or bad) bacteria are called </a:t>
            </a:r>
            <a:r>
              <a:rPr lang="en-CA" sz="1200" b="1" kern="1200" dirty="0">
                <a:solidFill>
                  <a:schemeClr val="tx1"/>
                </a:solidFill>
                <a:effectLst/>
                <a:latin typeface="+mn-lt"/>
                <a:ea typeface="+mn-ea"/>
                <a:cs typeface="+mn-cs"/>
              </a:rPr>
              <a:t>pathogens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3</a:t>
            </a:fld>
            <a:endParaRPr lang="en-US"/>
          </a:p>
        </p:txBody>
      </p:sp>
    </p:spTree>
    <p:extLst>
      <p:ext uri="{BB962C8B-B14F-4D97-AF65-F5344CB8AC3E}">
        <p14:creationId xmlns:p14="http://schemas.microsoft.com/office/powerpoint/2010/main" val="4044978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81351F-B4AD-EB4F-95E3-9CABD29A0C85}" type="slidenum">
              <a:rPr lang="en-US" smtClean="0"/>
              <a:t>21</a:t>
            </a:fld>
            <a:endParaRPr lang="en-US"/>
          </a:p>
        </p:txBody>
      </p:sp>
    </p:spTree>
    <p:extLst>
      <p:ext uri="{BB962C8B-B14F-4D97-AF65-F5344CB8AC3E}">
        <p14:creationId xmlns:p14="http://schemas.microsoft.com/office/powerpoint/2010/main" val="9430466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Have the class think of ideas. The next slides will review some answers. </a:t>
            </a:r>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22</a:t>
            </a:fld>
            <a:endParaRPr lang="en-US"/>
          </a:p>
        </p:txBody>
      </p:sp>
    </p:spTree>
    <p:extLst>
      <p:ext uri="{BB962C8B-B14F-4D97-AF65-F5344CB8AC3E}">
        <p14:creationId xmlns:p14="http://schemas.microsoft.com/office/powerpoint/2010/main" val="2075216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23</a:t>
            </a:fld>
            <a:endParaRPr lang="en-US"/>
          </a:p>
        </p:txBody>
      </p:sp>
    </p:spTree>
    <p:extLst>
      <p:ext uri="{BB962C8B-B14F-4D97-AF65-F5344CB8AC3E}">
        <p14:creationId xmlns:p14="http://schemas.microsoft.com/office/powerpoint/2010/main" val="1147978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24</a:t>
            </a:fld>
            <a:endParaRPr lang="en-US"/>
          </a:p>
        </p:txBody>
      </p:sp>
    </p:spTree>
    <p:extLst>
      <p:ext uri="{BB962C8B-B14F-4D97-AF65-F5344CB8AC3E}">
        <p14:creationId xmlns:p14="http://schemas.microsoft.com/office/powerpoint/2010/main" val="4120145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what questions can you ask your doctor to make sure you are using antibiotics correctly?</a:t>
            </a:r>
          </a:p>
        </p:txBody>
      </p:sp>
      <p:sp>
        <p:nvSpPr>
          <p:cNvPr id="4" name="Slide Number Placeholder 3"/>
          <p:cNvSpPr>
            <a:spLocks noGrp="1"/>
          </p:cNvSpPr>
          <p:nvPr>
            <p:ph type="sldNum" sz="quarter" idx="5"/>
          </p:nvPr>
        </p:nvSpPr>
        <p:spPr/>
        <p:txBody>
          <a:bodyPr/>
          <a:lstStyle/>
          <a:p>
            <a:fld id="{BF81351F-B4AD-EB4F-95E3-9CABD29A0C85}" type="slidenum">
              <a:rPr lang="en-US" smtClean="0"/>
              <a:t>25</a:t>
            </a:fld>
            <a:endParaRPr lang="en-US"/>
          </a:p>
        </p:txBody>
      </p:sp>
    </p:spTree>
    <p:extLst>
      <p:ext uri="{BB962C8B-B14F-4D97-AF65-F5344CB8AC3E}">
        <p14:creationId xmlns:p14="http://schemas.microsoft.com/office/powerpoint/2010/main" val="2171373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examples: how long do I need to take these antibiotics for? Do I have to take them with food?</a:t>
            </a:r>
          </a:p>
        </p:txBody>
      </p:sp>
      <p:sp>
        <p:nvSpPr>
          <p:cNvPr id="4" name="Slide Number Placeholder 3"/>
          <p:cNvSpPr>
            <a:spLocks noGrp="1"/>
          </p:cNvSpPr>
          <p:nvPr>
            <p:ph type="sldNum" sz="quarter" idx="5"/>
          </p:nvPr>
        </p:nvSpPr>
        <p:spPr/>
        <p:txBody>
          <a:bodyPr/>
          <a:lstStyle/>
          <a:p>
            <a:fld id="{BF81351F-B4AD-EB4F-95E3-9CABD29A0C85}" type="slidenum">
              <a:rPr lang="en-US" smtClean="0"/>
              <a:t>26</a:t>
            </a:fld>
            <a:endParaRPr lang="en-US"/>
          </a:p>
        </p:txBody>
      </p:sp>
    </p:spTree>
    <p:extLst>
      <p:ext uri="{BB962C8B-B14F-4D97-AF65-F5344CB8AC3E}">
        <p14:creationId xmlns:p14="http://schemas.microsoft.com/office/powerpoint/2010/main" val="866401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Use antibiotics wisely</a:t>
            </a:r>
          </a:p>
          <a:p>
            <a:pPr lvl="0"/>
            <a:r>
              <a:rPr lang="en-CA" sz="1200" kern="1200" dirty="0">
                <a:solidFill>
                  <a:schemeClr val="tx1"/>
                </a:solidFill>
                <a:effectLst/>
                <a:latin typeface="+mn-lt"/>
                <a:ea typeface="+mn-ea"/>
                <a:cs typeface="+mn-cs"/>
              </a:rPr>
              <a:t>Prevent illness – if you don’t get sick, you don’t need antibiotics </a:t>
            </a:r>
          </a:p>
          <a:p>
            <a:pPr lvl="0"/>
            <a:r>
              <a:rPr lang="en-CA" sz="1200" kern="1200" dirty="0">
                <a:solidFill>
                  <a:schemeClr val="tx1"/>
                </a:solidFill>
                <a:effectLst/>
                <a:latin typeface="+mn-lt"/>
                <a:ea typeface="+mn-ea"/>
                <a:cs typeface="+mn-cs"/>
              </a:rPr>
              <a:t>Use this as a transition to Part 3: Illness Prevention</a:t>
            </a:r>
          </a:p>
          <a:p>
            <a:r>
              <a:rPr lang="en-CA"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27</a:t>
            </a:fld>
            <a:endParaRPr lang="en-US"/>
          </a:p>
        </p:txBody>
      </p:sp>
    </p:spTree>
    <p:extLst>
      <p:ext uri="{BB962C8B-B14F-4D97-AF65-F5344CB8AC3E}">
        <p14:creationId xmlns:p14="http://schemas.microsoft.com/office/powerpoint/2010/main" val="692515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Brainstorm ways to prevent infection. Comment that students have likely heard many strategies related to COVID-19 prevention, and many of these apply to illness prevention in general. </a:t>
            </a:r>
          </a:p>
          <a:p>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28</a:t>
            </a:fld>
            <a:endParaRPr lang="en-US"/>
          </a:p>
        </p:txBody>
      </p:sp>
    </p:spTree>
    <p:extLst>
      <p:ext uri="{BB962C8B-B14F-4D97-AF65-F5344CB8AC3E}">
        <p14:creationId xmlns:p14="http://schemas.microsoft.com/office/powerpoint/2010/main" val="5025669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81351F-B4AD-EB4F-95E3-9CABD29A0C85}" type="slidenum">
              <a:rPr lang="en-US" smtClean="0"/>
              <a:t>29</a:t>
            </a:fld>
            <a:endParaRPr lang="en-US"/>
          </a:p>
        </p:txBody>
      </p:sp>
    </p:spTree>
    <p:extLst>
      <p:ext uri="{BB962C8B-B14F-4D97-AF65-F5344CB8AC3E}">
        <p14:creationId xmlns:p14="http://schemas.microsoft.com/office/powerpoint/2010/main" val="348224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81351F-B4AD-EB4F-95E3-9CABD29A0C85}" type="slidenum">
              <a:rPr lang="en-US" smtClean="0"/>
              <a:t>30</a:t>
            </a:fld>
            <a:endParaRPr lang="en-US"/>
          </a:p>
        </p:txBody>
      </p:sp>
    </p:spTree>
    <p:extLst>
      <p:ext uri="{BB962C8B-B14F-4D97-AF65-F5344CB8AC3E}">
        <p14:creationId xmlns:p14="http://schemas.microsoft.com/office/powerpoint/2010/main" val="4146992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4</a:t>
            </a:fld>
            <a:endParaRPr lang="en-US"/>
          </a:p>
        </p:txBody>
      </p:sp>
    </p:spTree>
    <p:extLst>
      <p:ext uri="{BB962C8B-B14F-4D97-AF65-F5344CB8AC3E}">
        <p14:creationId xmlns:p14="http://schemas.microsoft.com/office/powerpoint/2010/main" val="40907611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81351F-B4AD-EB4F-95E3-9CABD29A0C85}" type="slidenum">
              <a:rPr lang="en-US" smtClean="0"/>
              <a:t>31</a:t>
            </a:fld>
            <a:endParaRPr lang="en-US"/>
          </a:p>
        </p:txBody>
      </p:sp>
    </p:spTree>
    <p:extLst>
      <p:ext uri="{BB962C8B-B14F-4D97-AF65-F5344CB8AC3E}">
        <p14:creationId xmlns:p14="http://schemas.microsoft.com/office/powerpoint/2010/main" val="753914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81351F-B4AD-EB4F-95E3-9CABD29A0C85}" type="slidenum">
              <a:rPr lang="en-US" smtClean="0"/>
              <a:t>32</a:t>
            </a:fld>
            <a:endParaRPr lang="en-US"/>
          </a:p>
        </p:txBody>
      </p:sp>
    </p:spTree>
    <p:extLst>
      <p:ext uri="{BB962C8B-B14F-4D97-AF65-F5344CB8AC3E}">
        <p14:creationId xmlns:p14="http://schemas.microsoft.com/office/powerpoint/2010/main" val="8758395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81351F-B4AD-EB4F-95E3-9CABD29A0C85}" type="slidenum">
              <a:rPr lang="en-US" smtClean="0"/>
              <a:t>33</a:t>
            </a:fld>
            <a:endParaRPr lang="en-US"/>
          </a:p>
        </p:txBody>
      </p:sp>
    </p:spTree>
    <p:extLst>
      <p:ext uri="{BB962C8B-B14F-4D97-AF65-F5344CB8AC3E}">
        <p14:creationId xmlns:p14="http://schemas.microsoft.com/office/powerpoint/2010/main" val="210099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81351F-B4AD-EB4F-95E3-9CABD29A0C85}" type="slidenum">
              <a:rPr lang="en-US" smtClean="0"/>
              <a:t>34</a:t>
            </a:fld>
            <a:endParaRPr lang="en-US"/>
          </a:p>
        </p:txBody>
      </p:sp>
    </p:spTree>
    <p:extLst>
      <p:ext uri="{BB962C8B-B14F-4D97-AF65-F5344CB8AC3E}">
        <p14:creationId xmlns:p14="http://schemas.microsoft.com/office/powerpoint/2010/main" val="16163756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Soap and water and alcohol-based sanitizers can both be used for hand hygiene, but avoid antibacterial agents. </a:t>
            </a:r>
          </a:p>
          <a:p>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35</a:t>
            </a:fld>
            <a:endParaRPr lang="en-US"/>
          </a:p>
        </p:txBody>
      </p:sp>
    </p:spTree>
    <p:extLst>
      <p:ext uri="{BB962C8B-B14F-4D97-AF65-F5344CB8AC3E}">
        <p14:creationId xmlns:p14="http://schemas.microsoft.com/office/powerpoint/2010/main" val="25482003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Pictures of soap ingredients: ask students to decide whether to avoid or use these agents. Soaps and sanitizers with </a:t>
            </a:r>
            <a:r>
              <a:rPr lang="en-CA" sz="1200" kern="1200" dirty="0" err="1">
                <a:solidFill>
                  <a:schemeClr val="tx1"/>
                </a:solidFill>
                <a:effectLst/>
                <a:latin typeface="+mn-lt"/>
                <a:ea typeface="+mn-ea"/>
                <a:cs typeface="+mn-cs"/>
              </a:rPr>
              <a:t>triclosan</a:t>
            </a:r>
            <a:r>
              <a:rPr lang="en-CA" sz="1200" kern="1200" dirty="0">
                <a:solidFill>
                  <a:schemeClr val="tx1"/>
                </a:solidFill>
                <a:effectLst/>
                <a:latin typeface="+mn-lt"/>
                <a:ea typeface="+mn-ea"/>
                <a:cs typeface="+mn-cs"/>
              </a:rPr>
              <a:t> or </a:t>
            </a:r>
            <a:r>
              <a:rPr lang="en-CA" sz="1200" kern="1200" dirty="0" err="1">
                <a:solidFill>
                  <a:schemeClr val="tx1"/>
                </a:solidFill>
                <a:effectLst/>
                <a:latin typeface="+mn-lt"/>
                <a:ea typeface="+mn-ea"/>
                <a:cs typeface="+mn-cs"/>
              </a:rPr>
              <a:t>quats</a:t>
            </a:r>
            <a:r>
              <a:rPr lang="en-CA" sz="1200" kern="1200" dirty="0">
                <a:solidFill>
                  <a:schemeClr val="tx1"/>
                </a:solidFill>
                <a:effectLst/>
                <a:latin typeface="+mn-lt"/>
                <a:ea typeface="+mn-ea"/>
                <a:cs typeface="+mn-cs"/>
              </a:rPr>
              <a:t> should be avoided. </a:t>
            </a:r>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36</a:t>
            </a:fld>
            <a:endParaRPr lang="en-US"/>
          </a:p>
        </p:txBody>
      </p:sp>
    </p:spTree>
    <p:extLst>
      <p:ext uri="{BB962C8B-B14F-4D97-AF65-F5344CB8AC3E}">
        <p14:creationId xmlns:p14="http://schemas.microsoft.com/office/powerpoint/2010/main" val="35876737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Pictures of soap ingredients: ask students to decide whether to avoid or use these agents. Soaps and sanitizers with </a:t>
            </a:r>
            <a:r>
              <a:rPr lang="en-CA" sz="1200" kern="1200" dirty="0" err="1">
                <a:solidFill>
                  <a:schemeClr val="tx1"/>
                </a:solidFill>
                <a:effectLst/>
                <a:latin typeface="+mn-lt"/>
                <a:ea typeface="+mn-ea"/>
                <a:cs typeface="+mn-cs"/>
              </a:rPr>
              <a:t>triclosan</a:t>
            </a:r>
            <a:r>
              <a:rPr lang="en-CA" sz="1200" kern="1200" dirty="0">
                <a:solidFill>
                  <a:schemeClr val="tx1"/>
                </a:solidFill>
                <a:effectLst/>
                <a:latin typeface="+mn-lt"/>
                <a:ea typeface="+mn-ea"/>
                <a:cs typeface="+mn-cs"/>
              </a:rPr>
              <a:t> or </a:t>
            </a:r>
            <a:r>
              <a:rPr lang="en-CA" sz="1200" kern="1200" dirty="0" err="1">
                <a:solidFill>
                  <a:schemeClr val="tx1"/>
                </a:solidFill>
                <a:effectLst/>
                <a:latin typeface="+mn-lt"/>
                <a:ea typeface="+mn-ea"/>
                <a:cs typeface="+mn-cs"/>
              </a:rPr>
              <a:t>quats</a:t>
            </a:r>
            <a:r>
              <a:rPr lang="en-CA" sz="1200" kern="1200" dirty="0">
                <a:solidFill>
                  <a:schemeClr val="tx1"/>
                </a:solidFill>
                <a:effectLst/>
                <a:latin typeface="+mn-lt"/>
                <a:ea typeface="+mn-ea"/>
                <a:cs typeface="+mn-cs"/>
              </a:rPr>
              <a:t> should be avoided.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This products contains both </a:t>
            </a:r>
            <a:r>
              <a:rPr lang="en-CA" sz="1200" kern="1200" dirty="0" err="1">
                <a:solidFill>
                  <a:schemeClr val="tx1"/>
                </a:solidFill>
                <a:effectLst/>
                <a:latin typeface="+mn-lt"/>
                <a:ea typeface="+mn-ea"/>
                <a:cs typeface="+mn-cs"/>
              </a:rPr>
              <a:t>triclosan</a:t>
            </a:r>
            <a:r>
              <a:rPr lang="en-CA" sz="1200" kern="1200" dirty="0">
                <a:solidFill>
                  <a:schemeClr val="tx1"/>
                </a:solidFill>
                <a:effectLst/>
                <a:latin typeface="+mn-lt"/>
                <a:ea typeface="+mn-ea"/>
                <a:cs typeface="+mn-cs"/>
              </a:rPr>
              <a:t> and </a:t>
            </a:r>
            <a:r>
              <a:rPr lang="en-CA" sz="1200" kern="1200" dirty="0" err="1">
                <a:solidFill>
                  <a:schemeClr val="tx1"/>
                </a:solidFill>
                <a:effectLst/>
                <a:latin typeface="+mn-lt"/>
                <a:ea typeface="+mn-ea"/>
                <a:cs typeface="+mn-cs"/>
              </a:rPr>
              <a:t>quats</a:t>
            </a:r>
            <a:r>
              <a:rPr lang="en-CA"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37</a:t>
            </a:fld>
            <a:endParaRPr lang="en-US"/>
          </a:p>
        </p:txBody>
      </p:sp>
    </p:spTree>
    <p:extLst>
      <p:ext uri="{BB962C8B-B14F-4D97-AF65-F5344CB8AC3E}">
        <p14:creationId xmlns:p14="http://schemas.microsoft.com/office/powerpoint/2010/main" val="5936374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4294967295"/>
          </p:nvPr>
        </p:nvSpPr>
        <p:spPr bwMode="auto">
          <a:xfrm>
            <a:off x="3970338" y="8829675"/>
            <a:ext cx="3038475" cy="465138"/>
          </a:xfrm>
          <a:prstGeom prst="rect">
            <a:avLst/>
          </a:prstGeom>
          <a:noFill/>
          <a:ln>
            <a:miter lim="800000"/>
            <a:headEnd/>
            <a:tailEnd/>
          </a:ln>
        </p:spPr>
        <p:txBody>
          <a:bodyPr/>
          <a:lstStyle/>
          <a:p>
            <a:pPr>
              <a:buClr>
                <a:srgbClr val="000000"/>
              </a:buClr>
              <a:buFont typeface="Arial" charset="0"/>
              <a:buNone/>
            </a:pPr>
            <a:fld id="{37927F41-71A4-4AE8-8959-80621BF1D17C}" type="slidenum">
              <a:rPr lang="en-US"/>
              <a:pPr>
                <a:buClr>
                  <a:srgbClr val="000000"/>
                </a:buClr>
                <a:buFont typeface="Arial" charset="0"/>
                <a:buNone/>
              </a:pPr>
              <a:t>38</a:t>
            </a:fld>
            <a:endParaRPr lang="en-US"/>
          </a:p>
        </p:txBody>
      </p:sp>
      <p:sp>
        <p:nvSpPr>
          <p:cNvPr id="130050" name="Slide Image Placeholder 1"/>
          <p:cNvSpPr>
            <a:spLocks noGrp="1" noRot="1" noChangeAspect="1" noTextEdit="1"/>
          </p:cNvSpPr>
          <p:nvPr>
            <p:ph type="sldImg"/>
          </p:nvPr>
        </p:nvSpPr>
        <p:spPr>
          <a:xfrm>
            <a:off x="409575" y="696913"/>
            <a:ext cx="6196013" cy="3486150"/>
          </a:xfrm>
          <a:ln/>
        </p:spPr>
      </p:sp>
      <p:sp>
        <p:nvSpPr>
          <p:cNvPr id="130051" name="Notes Placeholder 2"/>
          <p:cNvSpPr>
            <a:spLocks noGrp="1"/>
          </p:cNvSpPr>
          <p:nvPr>
            <p:ph type="body" idx="1"/>
          </p:nvPr>
        </p:nvSpPr>
        <p:spPr bwMode="auto">
          <a:xfrm>
            <a:off x="701675" y="4416426"/>
            <a:ext cx="5607050" cy="4183063"/>
          </a:xfrm>
          <a:prstGeom prst="rect">
            <a:avLst/>
          </a:prstGeom>
          <a:noFill/>
          <a:ln>
            <a:miter lim="800000"/>
            <a:headEnd/>
            <a:tailEnd/>
          </a:ln>
        </p:spPr>
        <p:txBody>
          <a:bodyPr lIns="93173" tIns="46587" rIns="93173" bIns="46587"/>
          <a:lstStyle/>
          <a:p>
            <a:pPr eaLnBrk="1" hangingPunct="1"/>
            <a:endParaRPr lang="en-US" dirty="0">
              <a:latin typeface="Arial" charset="0"/>
              <a:cs typeface="Arial" charset="0"/>
            </a:endParaRPr>
          </a:p>
        </p:txBody>
      </p:sp>
      <p:sp>
        <p:nvSpPr>
          <p:cNvPr id="130052" name="Slide Number Placeholder 3"/>
          <p:cNvSpPr txBox="1">
            <a:spLocks noGrp="1"/>
          </p:cNvSpPr>
          <p:nvPr/>
        </p:nvSpPr>
        <p:spPr bwMode="auto">
          <a:xfrm>
            <a:off x="0" y="8829675"/>
            <a:ext cx="7008813" cy="465138"/>
          </a:xfrm>
          <a:prstGeom prst="rect">
            <a:avLst/>
          </a:prstGeom>
          <a:noFill/>
          <a:ln w="9525">
            <a:noFill/>
            <a:miter lim="800000"/>
            <a:headEnd/>
            <a:tailEnd/>
          </a:ln>
        </p:spPr>
        <p:txBody>
          <a:bodyPr lIns="91437" tIns="45718" rIns="91437" bIns="45718" anchor="b"/>
          <a:lstStyle/>
          <a:p>
            <a:pPr algn="ctr" defTabSz="912813">
              <a:buClr>
                <a:srgbClr val="000000"/>
              </a:buClr>
              <a:buFont typeface="Arial" charset="0"/>
              <a:buNone/>
            </a:pPr>
            <a:fld id="{6B3707E9-136B-4488-9917-F5BA91D87F5A}" type="slidenum">
              <a:rPr lang="en-US" sz="1100">
                <a:solidFill>
                  <a:schemeClr val="tx1"/>
                </a:solidFill>
                <a:latin typeface="Calibri" pitchFamily="34" charset="0"/>
              </a:rPr>
              <a:pPr algn="ctr" defTabSz="912813">
                <a:buClr>
                  <a:srgbClr val="000000"/>
                </a:buClr>
                <a:buFont typeface="Arial" charset="0"/>
                <a:buNone/>
              </a:pPr>
              <a:t>38</a:t>
            </a:fld>
            <a:endParaRPr lang="en-US" sz="1100">
              <a:solidFill>
                <a:schemeClr val="tx1"/>
              </a:solidFill>
              <a:latin typeface="Calibri" pitchFamily="34" charset="0"/>
            </a:endParaRPr>
          </a:p>
        </p:txBody>
      </p:sp>
    </p:spTree>
    <p:extLst>
      <p:ext uri="{BB962C8B-B14F-4D97-AF65-F5344CB8AC3E}">
        <p14:creationId xmlns:p14="http://schemas.microsoft.com/office/powerpoint/2010/main" val="29478041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4294967295"/>
          </p:nvPr>
        </p:nvSpPr>
        <p:spPr bwMode="auto">
          <a:xfrm>
            <a:off x="3970338" y="8829675"/>
            <a:ext cx="3038475" cy="465138"/>
          </a:xfrm>
          <a:prstGeom prst="rect">
            <a:avLst/>
          </a:prstGeom>
          <a:noFill/>
          <a:ln>
            <a:miter lim="800000"/>
            <a:headEnd/>
            <a:tailEnd/>
          </a:ln>
        </p:spPr>
        <p:txBody>
          <a:bodyPr/>
          <a:lstStyle/>
          <a:p>
            <a:pPr>
              <a:buClr>
                <a:srgbClr val="000000"/>
              </a:buClr>
              <a:buFont typeface="Arial" charset="0"/>
              <a:buNone/>
            </a:pPr>
            <a:fld id="{37927F41-71A4-4AE8-8959-80621BF1D17C}" type="slidenum">
              <a:rPr lang="en-US"/>
              <a:pPr>
                <a:buClr>
                  <a:srgbClr val="000000"/>
                </a:buClr>
                <a:buFont typeface="Arial" charset="0"/>
                <a:buNone/>
              </a:pPr>
              <a:t>39</a:t>
            </a:fld>
            <a:endParaRPr lang="en-US"/>
          </a:p>
        </p:txBody>
      </p:sp>
      <p:sp>
        <p:nvSpPr>
          <p:cNvPr id="130050" name="Slide Image Placeholder 1"/>
          <p:cNvSpPr>
            <a:spLocks noGrp="1" noRot="1" noChangeAspect="1" noTextEdit="1"/>
          </p:cNvSpPr>
          <p:nvPr>
            <p:ph type="sldImg"/>
          </p:nvPr>
        </p:nvSpPr>
        <p:spPr>
          <a:xfrm>
            <a:off x="409575" y="696913"/>
            <a:ext cx="6196013" cy="3486150"/>
          </a:xfrm>
          <a:ln/>
        </p:spPr>
      </p:sp>
      <p:sp>
        <p:nvSpPr>
          <p:cNvPr id="130051" name="Notes Placeholder 2"/>
          <p:cNvSpPr>
            <a:spLocks noGrp="1"/>
          </p:cNvSpPr>
          <p:nvPr>
            <p:ph type="body" idx="1"/>
          </p:nvPr>
        </p:nvSpPr>
        <p:spPr bwMode="auto">
          <a:xfrm>
            <a:off x="701675" y="4416426"/>
            <a:ext cx="5607050" cy="4183063"/>
          </a:xfrm>
          <a:prstGeom prst="rect">
            <a:avLst/>
          </a:prstGeom>
          <a:noFill/>
          <a:ln>
            <a:miter lim="800000"/>
            <a:headEnd/>
            <a:tailEnd/>
          </a:ln>
        </p:spPr>
        <p:txBody>
          <a:bodyPr lIns="93173" tIns="46587" rIns="93173" bIns="46587"/>
          <a:lstStyle/>
          <a:p>
            <a:pPr eaLnBrk="1" hangingPunct="1"/>
            <a:r>
              <a:rPr lang="en-US" dirty="0">
                <a:latin typeface="Arial" charset="0"/>
                <a:cs typeface="Arial" charset="0"/>
              </a:rPr>
              <a:t>This brand is not labeled antibacterial, and actually states on the front that it is triclosan-free.  The ingredient list does not contain </a:t>
            </a:r>
            <a:r>
              <a:rPr lang="en-US" dirty="0" err="1">
                <a:latin typeface="Arial" charset="0"/>
                <a:cs typeface="Arial" charset="0"/>
              </a:rPr>
              <a:t>triclosan</a:t>
            </a:r>
            <a:r>
              <a:rPr lang="en-US" dirty="0">
                <a:latin typeface="Arial" charset="0"/>
                <a:cs typeface="Arial" charset="0"/>
              </a:rPr>
              <a:t> or </a:t>
            </a:r>
            <a:r>
              <a:rPr lang="en-US" dirty="0" err="1">
                <a:latin typeface="Arial" charset="0"/>
                <a:cs typeface="Arial" charset="0"/>
              </a:rPr>
              <a:t>quats</a:t>
            </a:r>
            <a:r>
              <a:rPr lang="en-US" dirty="0">
                <a:latin typeface="Arial" charset="0"/>
                <a:cs typeface="Arial" charset="0"/>
              </a:rPr>
              <a:t>.  </a:t>
            </a:r>
          </a:p>
          <a:p>
            <a:pPr eaLnBrk="1" hangingPunct="1"/>
            <a:r>
              <a:rPr lang="en-US" dirty="0">
                <a:latin typeface="Arial" charset="0"/>
                <a:cs typeface="Arial" charset="0"/>
              </a:rPr>
              <a:t>This product is OK.</a:t>
            </a:r>
          </a:p>
        </p:txBody>
      </p:sp>
      <p:sp>
        <p:nvSpPr>
          <p:cNvPr id="130052" name="Slide Number Placeholder 3"/>
          <p:cNvSpPr txBox="1">
            <a:spLocks noGrp="1"/>
          </p:cNvSpPr>
          <p:nvPr/>
        </p:nvSpPr>
        <p:spPr bwMode="auto">
          <a:xfrm>
            <a:off x="0" y="8829675"/>
            <a:ext cx="7008813" cy="465138"/>
          </a:xfrm>
          <a:prstGeom prst="rect">
            <a:avLst/>
          </a:prstGeom>
          <a:noFill/>
          <a:ln w="9525">
            <a:noFill/>
            <a:miter lim="800000"/>
            <a:headEnd/>
            <a:tailEnd/>
          </a:ln>
        </p:spPr>
        <p:txBody>
          <a:bodyPr lIns="91437" tIns="45718" rIns="91437" bIns="45718" anchor="b"/>
          <a:lstStyle/>
          <a:p>
            <a:pPr algn="ctr" defTabSz="912813">
              <a:buClr>
                <a:srgbClr val="000000"/>
              </a:buClr>
              <a:buFont typeface="Arial" charset="0"/>
              <a:buNone/>
            </a:pPr>
            <a:fld id="{6B3707E9-136B-4488-9917-F5BA91D87F5A}" type="slidenum">
              <a:rPr lang="en-US" sz="1100">
                <a:solidFill>
                  <a:schemeClr val="tx1"/>
                </a:solidFill>
                <a:latin typeface="Calibri" pitchFamily="34" charset="0"/>
              </a:rPr>
              <a:pPr algn="ctr" defTabSz="912813">
                <a:buClr>
                  <a:srgbClr val="000000"/>
                </a:buClr>
                <a:buFont typeface="Arial" charset="0"/>
                <a:buNone/>
              </a:pPr>
              <a:t>39</a:t>
            </a:fld>
            <a:endParaRPr lang="en-US" sz="1100">
              <a:solidFill>
                <a:schemeClr val="tx1"/>
              </a:solidFill>
              <a:latin typeface="Calibri" pitchFamily="34" charset="0"/>
            </a:endParaRPr>
          </a:p>
        </p:txBody>
      </p:sp>
    </p:spTree>
    <p:extLst>
      <p:ext uri="{BB962C8B-B14F-4D97-AF65-F5344CB8AC3E}">
        <p14:creationId xmlns:p14="http://schemas.microsoft.com/office/powerpoint/2010/main" val="25351886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4294967295"/>
          </p:nvPr>
        </p:nvSpPr>
        <p:spPr bwMode="auto">
          <a:xfrm>
            <a:off x="3970338" y="8829675"/>
            <a:ext cx="3038475" cy="465138"/>
          </a:xfrm>
          <a:prstGeom prst="rect">
            <a:avLst/>
          </a:prstGeom>
          <a:noFill/>
          <a:ln>
            <a:miter lim="800000"/>
            <a:headEnd/>
            <a:tailEnd/>
          </a:ln>
        </p:spPr>
        <p:txBody>
          <a:bodyPr/>
          <a:lstStyle/>
          <a:p>
            <a:pPr>
              <a:buClr>
                <a:srgbClr val="000000"/>
              </a:buClr>
              <a:buFont typeface="Arial" charset="0"/>
              <a:buNone/>
            </a:pPr>
            <a:fld id="{7D472BFB-71BE-40C2-818F-5CA01C7E9526}" type="slidenum">
              <a:rPr lang="en-US"/>
              <a:pPr>
                <a:buClr>
                  <a:srgbClr val="000000"/>
                </a:buClr>
                <a:buFont typeface="Arial" charset="0"/>
                <a:buNone/>
              </a:pPr>
              <a:t>40</a:t>
            </a:fld>
            <a:endParaRPr lang="en-US"/>
          </a:p>
        </p:txBody>
      </p:sp>
      <p:sp>
        <p:nvSpPr>
          <p:cNvPr id="132098" name="Slide Image Placeholder 1"/>
          <p:cNvSpPr>
            <a:spLocks noGrp="1" noRot="1" noChangeAspect="1" noTextEdit="1"/>
          </p:cNvSpPr>
          <p:nvPr>
            <p:ph type="sldImg"/>
          </p:nvPr>
        </p:nvSpPr>
        <p:spPr>
          <a:xfrm>
            <a:off x="409575" y="696913"/>
            <a:ext cx="6196013" cy="3486150"/>
          </a:xfrm>
          <a:ln/>
        </p:spPr>
      </p:sp>
      <p:sp>
        <p:nvSpPr>
          <p:cNvPr id="132099" name="Notes Placeholder 2"/>
          <p:cNvSpPr>
            <a:spLocks noGrp="1"/>
          </p:cNvSpPr>
          <p:nvPr>
            <p:ph type="body" idx="1"/>
          </p:nvPr>
        </p:nvSpPr>
        <p:spPr bwMode="auto">
          <a:xfrm>
            <a:off x="701675" y="4416426"/>
            <a:ext cx="5607050" cy="4183063"/>
          </a:xfrm>
          <a:prstGeom prst="rect">
            <a:avLst/>
          </a:prstGeom>
          <a:noFill/>
          <a:ln>
            <a:miter lim="800000"/>
            <a:headEnd/>
            <a:tailEnd/>
          </a:ln>
        </p:spPr>
        <p:txBody>
          <a:bodyPr lIns="93173" tIns="46587" rIns="93173" bIns="46587"/>
          <a:lstStyle/>
          <a:p>
            <a:pPr eaLnBrk="1" hangingPunct="1"/>
            <a:endParaRPr lang="en-US" dirty="0">
              <a:latin typeface="Arial" charset="0"/>
              <a:cs typeface="Arial" charset="0"/>
            </a:endParaRPr>
          </a:p>
        </p:txBody>
      </p:sp>
      <p:sp>
        <p:nvSpPr>
          <p:cNvPr id="132100" name="Slide Number Placeholder 3"/>
          <p:cNvSpPr txBox="1">
            <a:spLocks noGrp="1"/>
          </p:cNvSpPr>
          <p:nvPr/>
        </p:nvSpPr>
        <p:spPr bwMode="auto">
          <a:xfrm>
            <a:off x="0" y="8829675"/>
            <a:ext cx="7008813" cy="465138"/>
          </a:xfrm>
          <a:prstGeom prst="rect">
            <a:avLst/>
          </a:prstGeom>
          <a:noFill/>
          <a:ln w="9525">
            <a:noFill/>
            <a:miter lim="800000"/>
            <a:headEnd/>
            <a:tailEnd/>
          </a:ln>
        </p:spPr>
        <p:txBody>
          <a:bodyPr lIns="91437" tIns="45718" rIns="91437" bIns="45718" anchor="b"/>
          <a:lstStyle/>
          <a:p>
            <a:pPr algn="ctr" defTabSz="912813">
              <a:buClr>
                <a:srgbClr val="000000"/>
              </a:buClr>
              <a:buFont typeface="Arial" charset="0"/>
              <a:buNone/>
            </a:pPr>
            <a:fld id="{F90455FB-8E54-4EF8-ADDD-C9D7D6423F22}" type="slidenum">
              <a:rPr lang="en-US" sz="1100">
                <a:solidFill>
                  <a:schemeClr val="tx1"/>
                </a:solidFill>
                <a:latin typeface="Calibri" pitchFamily="34" charset="0"/>
              </a:rPr>
              <a:pPr algn="ctr" defTabSz="912813">
                <a:buClr>
                  <a:srgbClr val="000000"/>
                </a:buClr>
                <a:buFont typeface="Arial" charset="0"/>
                <a:buNone/>
              </a:pPr>
              <a:t>40</a:t>
            </a:fld>
            <a:endParaRPr lang="en-US" sz="1100">
              <a:solidFill>
                <a:schemeClr val="tx1"/>
              </a:solidFill>
              <a:latin typeface="Calibri" pitchFamily="34" charset="0"/>
            </a:endParaRPr>
          </a:p>
        </p:txBody>
      </p:sp>
    </p:spTree>
    <p:extLst>
      <p:ext uri="{BB962C8B-B14F-4D97-AF65-F5344CB8AC3E}">
        <p14:creationId xmlns:p14="http://schemas.microsoft.com/office/powerpoint/2010/main" val="398629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Coronavirus (left), E. coli (bacteria) (right). </a:t>
            </a:r>
            <a:br>
              <a:rPr lang="en-US" dirty="0"/>
            </a:br>
            <a:br>
              <a:rPr lang="en-US" dirty="0"/>
            </a:br>
            <a:r>
              <a:rPr lang="en-US" dirty="0"/>
              <a:t>Viruses are much smaller than bacteria and they cannot replicate on their own. Bacteria have cell walls, can replicate (make copies) of themselves and they are larger than bacteria. </a:t>
            </a:r>
          </a:p>
        </p:txBody>
      </p:sp>
      <p:sp>
        <p:nvSpPr>
          <p:cNvPr id="4" name="Slide Number Placeholder 3"/>
          <p:cNvSpPr>
            <a:spLocks noGrp="1"/>
          </p:cNvSpPr>
          <p:nvPr>
            <p:ph type="sldNum" sz="quarter" idx="5"/>
          </p:nvPr>
        </p:nvSpPr>
        <p:spPr/>
        <p:txBody>
          <a:bodyPr/>
          <a:lstStyle/>
          <a:p>
            <a:fld id="{BF81351F-B4AD-EB4F-95E3-9CABD29A0C85}" type="slidenum">
              <a:rPr lang="en-US" smtClean="0"/>
              <a:t>5</a:t>
            </a:fld>
            <a:endParaRPr lang="en-US"/>
          </a:p>
        </p:txBody>
      </p:sp>
    </p:spTree>
    <p:extLst>
      <p:ext uri="{BB962C8B-B14F-4D97-AF65-F5344CB8AC3E}">
        <p14:creationId xmlns:p14="http://schemas.microsoft.com/office/powerpoint/2010/main" val="33163098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4294967295"/>
          </p:nvPr>
        </p:nvSpPr>
        <p:spPr bwMode="auto">
          <a:xfrm>
            <a:off x="3970338" y="8829675"/>
            <a:ext cx="3038475" cy="465138"/>
          </a:xfrm>
          <a:prstGeom prst="rect">
            <a:avLst/>
          </a:prstGeom>
          <a:noFill/>
          <a:ln>
            <a:miter lim="800000"/>
            <a:headEnd/>
            <a:tailEnd/>
          </a:ln>
        </p:spPr>
        <p:txBody>
          <a:bodyPr/>
          <a:lstStyle/>
          <a:p>
            <a:pPr>
              <a:buClr>
                <a:srgbClr val="000000"/>
              </a:buClr>
              <a:buFont typeface="Arial" charset="0"/>
              <a:buNone/>
            </a:pPr>
            <a:fld id="{7D472BFB-71BE-40C2-818F-5CA01C7E9526}" type="slidenum">
              <a:rPr lang="en-US"/>
              <a:pPr>
                <a:buClr>
                  <a:srgbClr val="000000"/>
                </a:buClr>
                <a:buFont typeface="Arial" charset="0"/>
                <a:buNone/>
              </a:pPr>
              <a:t>41</a:t>
            </a:fld>
            <a:endParaRPr lang="en-US"/>
          </a:p>
        </p:txBody>
      </p:sp>
      <p:sp>
        <p:nvSpPr>
          <p:cNvPr id="132098" name="Slide Image Placeholder 1"/>
          <p:cNvSpPr>
            <a:spLocks noGrp="1" noRot="1" noChangeAspect="1" noTextEdit="1"/>
          </p:cNvSpPr>
          <p:nvPr>
            <p:ph type="sldImg"/>
          </p:nvPr>
        </p:nvSpPr>
        <p:spPr>
          <a:xfrm>
            <a:off x="409575" y="696913"/>
            <a:ext cx="6196013" cy="3486150"/>
          </a:xfrm>
          <a:ln/>
        </p:spPr>
      </p:sp>
      <p:sp>
        <p:nvSpPr>
          <p:cNvPr id="132099" name="Notes Placeholder 2"/>
          <p:cNvSpPr>
            <a:spLocks noGrp="1"/>
          </p:cNvSpPr>
          <p:nvPr>
            <p:ph type="body" idx="1"/>
          </p:nvPr>
        </p:nvSpPr>
        <p:spPr bwMode="auto">
          <a:xfrm>
            <a:off x="701675" y="4416426"/>
            <a:ext cx="5607050" cy="4183063"/>
          </a:xfrm>
          <a:prstGeom prst="rect">
            <a:avLst/>
          </a:prstGeom>
          <a:noFill/>
          <a:ln>
            <a:miter lim="800000"/>
            <a:headEnd/>
            <a:tailEnd/>
          </a:ln>
        </p:spPr>
        <p:txBody>
          <a:bodyPr lIns="93173" tIns="46587" rIns="93173" bIns="46587"/>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charset="0"/>
                <a:cs typeface="Arial" charset="0"/>
              </a:rPr>
              <a:t>This is an alcohol based hand sanitizer.  It contains 62% alcohol as well as other ingredients that protect the skin against the drying effects of the alcohol. </a:t>
            </a: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This product is OK because the alcohol percentage is over 60%</a:t>
            </a:r>
          </a:p>
          <a:p>
            <a:pPr eaLnBrk="1" hangingPunct="1"/>
            <a:endParaRPr lang="en-US" dirty="0">
              <a:latin typeface="Arial" charset="0"/>
              <a:cs typeface="Arial" charset="0"/>
            </a:endParaRPr>
          </a:p>
        </p:txBody>
      </p:sp>
      <p:sp>
        <p:nvSpPr>
          <p:cNvPr id="132100" name="Slide Number Placeholder 3"/>
          <p:cNvSpPr txBox="1">
            <a:spLocks noGrp="1"/>
          </p:cNvSpPr>
          <p:nvPr/>
        </p:nvSpPr>
        <p:spPr bwMode="auto">
          <a:xfrm>
            <a:off x="0" y="8829675"/>
            <a:ext cx="7008813" cy="465138"/>
          </a:xfrm>
          <a:prstGeom prst="rect">
            <a:avLst/>
          </a:prstGeom>
          <a:noFill/>
          <a:ln w="9525">
            <a:noFill/>
            <a:miter lim="800000"/>
            <a:headEnd/>
            <a:tailEnd/>
          </a:ln>
        </p:spPr>
        <p:txBody>
          <a:bodyPr lIns="91437" tIns="45718" rIns="91437" bIns="45718" anchor="b"/>
          <a:lstStyle/>
          <a:p>
            <a:pPr algn="ctr" defTabSz="912813">
              <a:buClr>
                <a:srgbClr val="000000"/>
              </a:buClr>
              <a:buFont typeface="Arial" charset="0"/>
              <a:buNone/>
            </a:pPr>
            <a:fld id="{F90455FB-8E54-4EF8-ADDD-C9D7D6423F22}" type="slidenum">
              <a:rPr lang="en-US" sz="1100">
                <a:solidFill>
                  <a:schemeClr val="tx1"/>
                </a:solidFill>
                <a:latin typeface="Calibri" pitchFamily="34" charset="0"/>
              </a:rPr>
              <a:pPr algn="ctr" defTabSz="912813">
                <a:buClr>
                  <a:srgbClr val="000000"/>
                </a:buClr>
                <a:buFont typeface="Arial" charset="0"/>
                <a:buNone/>
              </a:pPr>
              <a:t>41</a:t>
            </a:fld>
            <a:endParaRPr lang="en-US" sz="1100">
              <a:solidFill>
                <a:schemeClr val="tx1"/>
              </a:solidFill>
              <a:latin typeface="Calibri" pitchFamily="34" charset="0"/>
            </a:endParaRPr>
          </a:p>
        </p:txBody>
      </p:sp>
    </p:spTree>
    <p:extLst>
      <p:ext uri="{BB962C8B-B14F-4D97-AF65-F5344CB8AC3E}">
        <p14:creationId xmlns:p14="http://schemas.microsoft.com/office/powerpoint/2010/main" val="12966617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4294967295"/>
          </p:nvPr>
        </p:nvSpPr>
        <p:spPr bwMode="auto">
          <a:xfrm>
            <a:off x="3970338" y="8829675"/>
            <a:ext cx="3038475" cy="465138"/>
          </a:xfrm>
          <a:prstGeom prst="rect">
            <a:avLst/>
          </a:prstGeom>
          <a:noFill/>
          <a:ln>
            <a:miter lim="800000"/>
            <a:headEnd/>
            <a:tailEnd/>
          </a:ln>
        </p:spPr>
        <p:txBody>
          <a:bodyPr/>
          <a:lstStyle/>
          <a:p>
            <a:pPr>
              <a:buClr>
                <a:srgbClr val="000000"/>
              </a:buClr>
              <a:buFont typeface="Arial" charset="0"/>
              <a:buNone/>
            </a:pPr>
            <a:fld id="{01E59D01-2733-4F66-AFB8-679420C9E519}" type="slidenum">
              <a:rPr lang="en-US"/>
              <a:pPr>
                <a:buClr>
                  <a:srgbClr val="000000"/>
                </a:buClr>
                <a:buFont typeface="Arial" charset="0"/>
                <a:buNone/>
              </a:pPr>
              <a:t>42</a:t>
            </a:fld>
            <a:endParaRPr lang="en-US"/>
          </a:p>
        </p:txBody>
      </p:sp>
      <p:sp>
        <p:nvSpPr>
          <p:cNvPr id="141314" name="Slide Image Placeholder 1"/>
          <p:cNvSpPr>
            <a:spLocks noGrp="1" noRot="1" noChangeAspect="1" noTextEdit="1"/>
          </p:cNvSpPr>
          <p:nvPr>
            <p:ph type="sldImg"/>
          </p:nvPr>
        </p:nvSpPr>
        <p:spPr>
          <a:xfrm>
            <a:off x="409575" y="696913"/>
            <a:ext cx="6196013" cy="3486150"/>
          </a:xfrm>
          <a:ln/>
        </p:spPr>
      </p:sp>
      <p:sp>
        <p:nvSpPr>
          <p:cNvPr id="141315" name="Notes Placeholder 2"/>
          <p:cNvSpPr>
            <a:spLocks noGrp="1"/>
          </p:cNvSpPr>
          <p:nvPr>
            <p:ph type="body" idx="1"/>
          </p:nvPr>
        </p:nvSpPr>
        <p:spPr bwMode="auto">
          <a:xfrm>
            <a:off x="701675" y="4416426"/>
            <a:ext cx="5607050" cy="4183063"/>
          </a:xfrm>
          <a:prstGeom prst="rect">
            <a:avLst/>
          </a:prstGeom>
          <a:noFill/>
          <a:ln>
            <a:miter lim="800000"/>
            <a:headEnd/>
            <a:tailEnd/>
          </a:ln>
        </p:spPr>
        <p:txBody>
          <a:bodyPr lIns="93158" tIns="46580" rIns="93158" bIns="46580"/>
          <a:lstStyle/>
          <a:p>
            <a:pPr eaLnBrk="1" hangingPunct="1"/>
            <a:r>
              <a:rPr lang="en-CA" dirty="0">
                <a:latin typeface="Arial" charset="0"/>
                <a:cs typeface="Arial" charset="0"/>
              </a:rPr>
              <a:t>Triclosan not only shows up in cleaning products, but in personal care items like toothpaste.  Here’s an example.</a:t>
            </a:r>
          </a:p>
        </p:txBody>
      </p:sp>
      <p:sp>
        <p:nvSpPr>
          <p:cNvPr id="141316" name="Slide Number Placeholder 3"/>
          <p:cNvSpPr txBox="1">
            <a:spLocks noGrp="1"/>
          </p:cNvSpPr>
          <p:nvPr/>
        </p:nvSpPr>
        <p:spPr bwMode="auto">
          <a:xfrm>
            <a:off x="0" y="8829675"/>
            <a:ext cx="7008813" cy="465138"/>
          </a:xfrm>
          <a:prstGeom prst="rect">
            <a:avLst/>
          </a:prstGeom>
          <a:noFill/>
          <a:ln w="9525">
            <a:noFill/>
            <a:miter lim="800000"/>
            <a:headEnd/>
            <a:tailEnd/>
          </a:ln>
        </p:spPr>
        <p:txBody>
          <a:bodyPr lIns="91437" tIns="45718" rIns="91437" bIns="45718" anchor="b"/>
          <a:lstStyle/>
          <a:p>
            <a:pPr algn="ctr" defTabSz="912813">
              <a:buClr>
                <a:srgbClr val="000000"/>
              </a:buClr>
              <a:buFont typeface="Arial" charset="0"/>
              <a:buNone/>
            </a:pPr>
            <a:fld id="{A0592298-6444-430A-88D4-25D9D036B696}" type="slidenum">
              <a:rPr lang="en-US" sz="1100">
                <a:solidFill>
                  <a:schemeClr val="tx1"/>
                </a:solidFill>
                <a:latin typeface="Calibri" pitchFamily="34" charset="0"/>
              </a:rPr>
              <a:pPr algn="ctr" defTabSz="912813">
                <a:buClr>
                  <a:srgbClr val="000000"/>
                </a:buClr>
                <a:buFont typeface="Arial" charset="0"/>
                <a:buNone/>
              </a:pPr>
              <a:t>42</a:t>
            </a:fld>
            <a:endParaRPr lang="en-US" sz="1100">
              <a:solidFill>
                <a:schemeClr val="tx1"/>
              </a:solidFill>
              <a:latin typeface="Calibri" pitchFamily="34" charset="0"/>
            </a:endParaRPr>
          </a:p>
        </p:txBody>
      </p:sp>
    </p:spTree>
    <p:extLst>
      <p:ext uri="{BB962C8B-B14F-4D97-AF65-F5344CB8AC3E}">
        <p14:creationId xmlns:p14="http://schemas.microsoft.com/office/powerpoint/2010/main" val="15538152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4294967295"/>
          </p:nvPr>
        </p:nvSpPr>
        <p:spPr bwMode="auto">
          <a:xfrm>
            <a:off x="3970338" y="8829675"/>
            <a:ext cx="3038475" cy="465138"/>
          </a:xfrm>
          <a:prstGeom prst="rect">
            <a:avLst/>
          </a:prstGeom>
          <a:noFill/>
          <a:ln>
            <a:miter lim="800000"/>
            <a:headEnd/>
            <a:tailEnd/>
          </a:ln>
        </p:spPr>
        <p:txBody>
          <a:bodyPr/>
          <a:lstStyle/>
          <a:p>
            <a:pPr>
              <a:buClr>
                <a:srgbClr val="000000"/>
              </a:buClr>
              <a:buFont typeface="Arial" charset="0"/>
              <a:buNone/>
            </a:pPr>
            <a:fld id="{01E59D01-2733-4F66-AFB8-679420C9E519}" type="slidenum">
              <a:rPr lang="en-US"/>
              <a:pPr>
                <a:buClr>
                  <a:srgbClr val="000000"/>
                </a:buClr>
                <a:buFont typeface="Arial" charset="0"/>
                <a:buNone/>
              </a:pPr>
              <a:t>43</a:t>
            </a:fld>
            <a:endParaRPr lang="en-US"/>
          </a:p>
        </p:txBody>
      </p:sp>
      <p:sp>
        <p:nvSpPr>
          <p:cNvPr id="141314" name="Slide Image Placeholder 1"/>
          <p:cNvSpPr>
            <a:spLocks noGrp="1" noRot="1" noChangeAspect="1" noTextEdit="1"/>
          </p:cNvSpPr>
          <p:nvPr>
            <p:ph type="sldImg"/>
          </p:nvPr>
        </p:nvSpPr>
        <p:spPr>
          <a:xfrm>
            <a:off x="409575" y="696913"/>
            <a:ext cx="6196013" cy="3486150"/>
          </a:xfrm>
          <a:ln/>
        </p:spPr>
      </p:sp>
      <p:sp>
        <p:nvSpPr>
          <p:cNvPr id="141315" name="Notes Placeholder 2"/>
          <p:cNvSpPr>
            <a:spLocks noGrp="1"/>
          </p:cNvSpPr>
          <p:nvPr>
            <p:ph type="body" idx="1"/>
          </p:nvPr>
        </p:nvSpPr>
        <p:spPr bwMode="auto">
          <a:xfrm>
            <a:off x="701675" y="4416426"/>
            <a:ext cx="5607050" cy="4183063"/>
          </a:xfrm>
          <a:prstGeom prst="rect">
            <a:avLst/>
          </a:prstGeom>
          <a:noFill/>
          <a:ln>
            <a:miter lim="800000"/>
            <a:headEnd/>
            <a:tailEnd/>
          </a:ln>
        </p:spPr>
        <p:txBody>
          <a:bodyPr lIns="93158" tIns="46580" rIns="93158" bIns="46580"/>
          <a:lstStyle/>
          <a:p>
            <a:pPr eaLnBrk="1" hangingPunct="1"/>
            <a:r>
              <a:rPr lang="en-CA" dirty="0">
                <a:latin typeface="Arial" charset="0"/>
                <a:cs typeface="Arial" charset="0"/>
              </a:rPr>
              <a:t>This product contains </a:t>
            </a:r>
            <a:r>
              <a:rPr lang="en-CA" dirty="0" err="1">
                <a:latin typeface="Arial" charset="0"/>
                <a:cs typeface="Arial" charset="0"/>
              </a:rPr>
              <a:t>triclosan</a:t>
            </a:r>
            <a:r>
              <a:rPr lang="en-CA" dirty="0">
                <a:latin typeface="Arial" charset="0"/>
                <a:cs typeface="Arial" charset="0"/>
              </a:rPr>
              <a:t>. We could make a different choice to have a toothpaste</a:t>
            </a:r>
            <a:r>
              <a:rPr lang="en-CA" baseline="0" dirty="0">
                <a:latin typeface="Arial" charset="0"/>
                <a:cs typeface="Arial" charset="0"/>
              </a:rPr>
              <a:t> that does not contain </a:t>
            </a:r>
            <a:r>
              <a:rPr lang="en-CA" baseline="0" dirty="0" err="1">
                <a:latin typeface="Arial" charset="0"/>
                <a:cs typeface="Arial" charset="0"/>
              </a:rPr>
              <a:t>triclosan</a:t>
            </a:r>
            <a:r>
              <a:rPr lang="en-CA" baseline="0" dirty="0">
                <a:latin typeface="Arial" charset="0"/>
                <a:cs typeface="Arial" charset="0"/>
              </a:rPr>
              <a:t>.</a:t>
            </a:r>
            <a:endParaRPr lang="en-CA" dirty="0">
              <a:latin typeface="Arial" charset="0"/>
              <a:cs typeface="Arial" charset="0"/>
            </a:endParaRPr>
          </a:p>
        </p:txBody>
      </p:sp>
      <p:sp>
        <p:nvSpPr>
          <p:cNvPr id="141316" name="Slide Number Placeholder 3"/>
          <p:cNvSpPr txBox="1">
            <a:spLocks noGrp="1"/>
          </p:cNvSpPr>
          <p:nvPr/>
        </p:nvSpPr>
        <p:spPr bwMode="auto">
          <a:xfrm>
            <a:off x="0" y="8829675"/>
            <a:ext cx="7008813" cy="465138"/>
          </a:xfrm>
          <a:prstGeom prst="rect">
            <a:avLst/>
          </a:prstGeom>
          <a:noFill/>
          <a:ln w="9525">
            <a:noFill/>
            <a:miter lim="800000"/>
            <a:headEnd/>
            <a:tailEnd/>
          </a:ln>
        </p:spPr>
        <p:txBody>
          <a:bodyPr lIns="91437" tIns="45718" rIns="91437" bIns="45718" anchor="b"/>
          <a:lstStyle/>
          <a:p>
            <a:pPr algn="ctr" defTabSz="912813">
              <a:buClr>
                <a:srgbClr val="000000"/>
              </a:buClr>
              <a:buFont typeface="Arial" charset="0"/>
              <a:buNone/>
            </a:pPr>
            <a:fld id="{A0592298-6444-430A-88D4-25D9D036B696}" type="slidenum">
              <a:rPr lang="en-US" sz="1100">
                <a:solidFill>
                  <a:schemeClr val="tx1"/>
                </a:solidFill>
                <a:latin typeface="Calibri" pitchFamily="34" charset="0"/>
              </a:rPr>
              <a:pPr algn="ctr" defTabSz="912813">
                <a:buClr>
                  <a:srgbClr val="000000"/>
                </a:buClr>
                <a:buFont typeface="Arial" charset="0"/>
                <a:buNone/>
              </a:pPr>
              <a:t>43</a:t>
            </a:fld>
            <a:endParaRPr lang="en-US" sz="1100">
              <a:solidFill>
                <a:schemeClr val="tx1"/>
              </a:solidFill>
              <a:latin typeface="Calibri" pitchFamily="34" charset="0"/>
            </a:endParaRPr>
          </a:p>
        </p:txBody>
      </p:sp>
    </p:spTree>
    <p:extLst>
      <p:ext uri="{BB962C8B-B14F-4D97-AF65-F5344CB8AC3E}">
        <p14:creationId xmlns:p14="http://schemas.microsoft.com/office/powerpoint/2010/main" val="17819447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81351F-B4AD-EB4F-95E3-9CABD29A0C85}" type="slidenum">
              <a:rPr lang="en-US" smtClean="0"/>
              <a:t>44</a:t>
            </a:fld>
            <a:endParaRPr lang="en-US"/>
          </a:p>
        </p:txBody>
      </p:sp>
    </p:spTree>
    <p:extLst>
      <p:ext uri="{BB962C8B-B14F-4D97-AF65-F5344CB8AC3E}">
        <p14:creationId xmlns:p14="http://schemas.microsoft.com/office/powerpoint/2010/main" val="33494220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Students learn about the immune system in Science 8 </a:t>
            </a:r>
          </a:p>
          <a:p>
            <a:pPr lvl="0"/>
            <a:r>
              <a:rPr lang="en-CA" sz="1200" kern="1200" dirty="0">
                <a:solidFill>
                  <a:schemeClr val="tx1"/>
                </a:solidFill>
                <a:effectLst/>
                <a:latin typeface="+mn-lt"/>
                <a:ea typeface="+mn-ea"/>
                <a:cs typeface="+mn-cs"/>
              </a:rPr>
              <a:t>Build on this knowledge by explaining that vaccines prepare the immune system by introducing a harmless version of the pathogen </a:t>
            </a:r>
          </a:p>
          <a:p>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45</a:t>
            </a:fld>
            <a:endParaRPr lang="en-US"/>
          </a:p>
        </p:txBody>
      </p:sp>
    </p:spTree>
    <p:extLst>
      <p:ext uri="{BB962C8B-B14F-4D97-AF65-F5344CB8AC3E}">
        <p14:creationId xmlns:p14="http://schemas.microsoft.com/office/powerpoint/2010/main" val="16284387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Students learn about the immune system in Science 8 </a:t>
            </a:r>
          </a:p>
          <a:p>
            <a:pPr lvl="0"/>
            <a:r>
              <a:rPr lang="en-CA" sz="1200" kern="1200" dirty="0">
                <a:solidFill>
                  <a:schemeClr val="tx1"/>
                </a:solidFill>
                <a:effectLst/>
                <a:latin typeface="+mn-lt"/>
                <a:ea typeface="+mn-ea"/>
                <a:cs typeface="+mn-cs"/>
              </a:rPr>
              <a:t>Build on this knowledge by explaining that vaccines prepare the immune system by introducing a harmless version of the pathogen </a:t>
            </a:r>
          </a:p>
          <a:p>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46</a:t>
            </a:fld>
            <a:endParaRPr lang="en-US"/>
          </a:p>
        </p:txBody>
      </p:sp>
    </p:spTree>
    <p:extLst>
      <p:ext uri="{BB962C8B-B14F-4D97-AF65-F5344CB8AC3E}">
        <p14:creationId xmlns:p14="http://schemas.microsoft.com/office/powerpoint/2010/main" val="13821456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Students learn about the immune system in Science 8 </a:t>
            </a:r>
          </a:p>
          <a:p>
            <a:pPr lvl="0"/>
            <a:r>
              <a:rPr lang="en-CA" sz="1200" kern="1200" dirty="0">
                <a:solidFill>
                  <a:schemeClr val="tx1"/>
                </a:solidFill>
                <a:effectLst/>
                <a:latin typeface="+mn-lt"/>
                <a:ea typeface="+mn-ea"/>
                <a:cs typeface="+mn-cs"/>
              </a:rPr>
              <a:t>Build on this knowledge by explaining that vaccines prepare the immune system by introducing a harmless version of the pathogen </a:t>
            </a:r>
          </a:p>
          <a:p>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47</a:t>
            </a:fld>
            <a:endParaRPr lang="en-US"/>
          </a:p>
        </p:txBody>
      </p:sp>
    </p:spTree>
    <p:extLst>
      <p:ext uri="{BB962C8B-B14F-4D97-AF65-F5344CB8AC3E}">
        <p14:creationId xmlns:p14="http://schemas.microsoft.com/office/powerpoint/2010/main" val="3307388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Students learn about the immune system in Science 8 </a:t>
            </a:r>
          </a:p>
          <a:p>
            <a:pPr lvl="0"/>
            <a:r>
              <a:rPr lang="en-CA" sz="1200" kern="1200" dirty="0">
                <a:solidFill>
                  <a:schemeClr val="tx1"/>
                </a:solidFill>
                <a:effectLst/>
                <a:latin typeface="+mn-lt"/>
                <a:ea typeface="+mn-ea"/>
                <a:cs typeface="+mn-cs"/>
              </a:rPr>
              <a:t>Build on this knowledge by explaining that vaccines prepare the immune system by introducing a harmless version of the pathogen </a:t>
            </a:r>
          </a:p>
          <a:p>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48</a:t>
            </a:fld>
            <a:endParaRPr lang="en-US"/>
          </a:p>
        </p:txBody>
      </p:sp>
    </p:spTree>
    <p:extLst>
      <p:ext uri="{BB962C8B-B14F-4D97-AF65-F5344CB8AC3E}">
        <p14:creationId xmlns:p14="http://schemas.microsoft.com/office/powerpoint/2010/main" val="4950503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81351F-B4AD-EB4F-95E3-9CABD29A0C85}" type="slidenum">
              <a:rPr lang="en-US" smtClean="0"/>
              <a:t>49</a:t>
            </a:fld>
            <a:endParaRPr lang="en-US"/>
          </a:p>
        </p:txBody>
      </p:sp>
    </p:spTree>
    <p:extLst>
      <p:ext uri="{BB962C8B-B14F-4D97-AF65-F5344CB8AC3E}">
        <p14:creationId xmlns:p14="http://schemas.microsoft.com/office/powerpoint/2010/main" val="19585671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81351F-B4AD-EB4F-95E3-9CABD29A0C85}" type="slidenum">
              <a:rPr lang="en-US" smtClean="0"/>
              <a:t>50</a:t>
            </a:fld>
            <a:endParaRPr lang="en-US"/>
          </a:p>
        </p:txBody>
      </p:sp>
    </p:spTree>
    <p:extLst>
      <p:ext uri="{BB962C8B-B14F-4D97-AF65-F5344CB8AC3E}">
        <p14:creationId xmlns:p14="http://schemas.microsoft.com/office/powerpoint/2010/main" val="1801051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Brainstorm similarities and differences between bacteria and viruses</a:t>
            </a:r>
            <a:endParaRPr lang="en-CA" sz="14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If students cannot think of answers, you can read out the following and ask students where each would go:</a:t>
            </a:r>
            <a:endParaRPr lang="en-CA" sz="14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Cause illness (both)</a:t>
            </a:r>
            <a:endParaRPr lang="en-CA" sz="14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Microscopic (both)</a:t>
            </a:r>
            <a:endParaRPr lang="en-CA" sz="14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Living organism (bacteria)</a:t>
            </a:r>
            <a:endParaRPr lang="en-CA" sz="14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Acellular, need to enter host cell to replicate (virus)</a:t>
            </a:r>
            <a:endParaRPr lang="en-CA" sz="14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Can be killed by antibiotics (bacteria)</a:t>
            </a:r>
            <a:endParaRPr lang="en-CA" sz="14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Can cause cold and flu (virus)</a:t>
            </a:r>
            <a:endParaRPr lang="en-CA" sz="1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6</a:t>
            </a:fld>
            <a:endParaRPr lang="en-US"/>
          </a:p>
        </p:txBody>
      </p:sp>
    </p:spTree>
    <p:extLst>
      <p:ext uri="{BB962C8B-B14F-4D97-AF65-F5344CB8AC3E}">
        <p14:creationId xmlns:p14="http://schemas.microsoft.com/office/powerpoint/2010/main" val="9318782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Your immune system can build protection against that type of infection without having to get sick with the infection!</a:t>
            </a:r>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51</a:t>
            </a:fld>
            <a:endParaRPr lang="en-US"/>
          </a:p>
        </p:txBody>
      </p:sp>
    </p:spTree>
    <p:extLst>
      <p:ext uri="{BB962C8B-B14F-4D97-AF65-F5344CB8AC3E}">
        <p14:creationId xmlns:p14="http://schemas.microsoft.com/office/powerpoint/2010/main" val="16279089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81351F-B4AD-EB4F-95E3-9CABD29A0C85}" type="slidenum">
              <a:rPr lang="en-US" smtClean="0"/>
              <a:t>52</a:t>
            </a:fld>
            <a:endParaRPr lang="en-US"/>
          </a:p>
        </p:txBody>
      </p:sp>
    </p:spTree>
    <p:extLst>
      <p:ext uri="{BB962C8B-B14F-4D97-AF65-F5344CB8AC3E}">
        <p14:creationId xmlns:p14="http://schemas.microsoft.com/office/powerpoint/2010/main" val="28050733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There are vaccines that can help prevent us from getting sick with viruses like HPV or COVID-19 and there are vaccines that help protect us against bacteria that cause illness like meningitis or pertussis. Beyond preventing the illnesses they are created to protect us against, immunization also helps to prevent antimicrobial resistance because if there are less illnesses then there is less of a chance antibiotics will be used incorrectly or for the wrong reasons.</a:t>
            </a:r>
          </a:p>
          <a:p>
            <a:pPr lvl="0"/>
            <a:r>
              <a:rPr lang="en-CA" sz="1200" kern="1200" dirty="0">
                <a:solidFill>
                  <a:schemeClr val="tx1"/>
                </a:solidFill>
                <a:effectLst/>
                <a:latin typeface="+mn-lt"/>
                <a:ea typeface="+mn-ea"/>
                <a:cs typeface="+mn-cs"/>
              </a:rPr>
              <a:t>The </a:t>
            </a:r>
            <a:r>
              <a:rPr lang="en-CA" sz="1200" b="1" kern="1200" dirty="0">
                <a:solidFill>
                  <a:schemeClr val="tx1"/>
                </a:solidFill>
                <a:effectLst/>
                <a:latin typeface="+mn-lt"/>
                <a:ea typeface="+mn-ea"/>
                <a:cs typeface="+mn-cs"/>
              </a:rPr>
              <a:t>meningococcal quadrivalent conjugate vaccine and Tdap vaccine </a:t>
            </a:r>
            <a:r>
              <a:rPr lang="en-CA" sz="1200" kern="1200" dirty="0">
                <a:solidFill>
                  <a:schemeClr val="tx1"/>
                </a:solidFill>
                <a:effectLst/>
                <a:latin typeface="+mn-lt"/>
                <a:ea typeface="+mn-ea"/>
                <a:cs typeface="+mn-cs"/>
              </a:rPr>
              <a:t>are offered to all students in grade 9.</a:t>
            </a:r>
          </a:p>
          <a:p>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53</a:t>
            </a:fld>
            <a:endParaRPr lang="en-US"/>
          </a:p>
        </p:txBody>
      </p:sp>
    </p:spTree>
    <p:extLst>
      <p:ext uri="{BB962C8B-B14F-4D97-AF65-F5344CB8AC3E}">
        <p14:creationId xmlns:p14="http://schemas.microsoft.com/office/powerpoint/2010/main" val="16143169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81351F-B4AD-EB4F-95E3-9CABD29A0C85}" type="slidenum">
              <a:rPr lang="en-US" smtClean="0"/>
              <a:t>54</a:t>
            </a:fld>
            <a:endParaRPr lang="en-US"/>
          </a:p>
        </p:txBody>
      </p:sp>
    </p:spTree>
    <p:extLst>
      <p:ext uri="{BB962C8B-B14F-4D97-AF65-F5344CB8AC3E}">
        <p14:creationId xmlns:p14="http://schemas.microsoft.com/office/powerpoint/2010/main" val="20610182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81351F-B4AD-EB4F-95E3-9CABD29A0C85}" type="slidenum">
              <a:rPr lang="en-US" smtClean="0"/>
              <a:t>55</a:t>
            </a:fld>
            <a:endParaRPr lang="en-US"/>
          </a:p>
        </p:txBody>
      </p:sp>
    </p:spTree>
    <p:extLst>
      <p:ext uri="{BB962C8B-B14F-4D97-AF65-F5344CB8AC3E}">
        <p14:creationId xmlns:p14="http://schemas.microsoft.com/office/powerpoint/2010/main" val="41105327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81351F-B4AD-EB4F-95E3-9CABD29A0C85}" type="slidenum">
              <a:rPr lang="en-US" smtClean="0"/>
              <a:t>56</a:t>
            </a:fld>
            <a:endParaRPr lang="en-US"/>
          </a:p>
        </p:txBody>
      </p:sp>
    </p:spTree>
    <p:extLst>
      <p:ext uri="{BB962C8B-B14F-4D97-AF65-F5344CB8AC3E}">
        <p14:creationId xmlns:p14="http://schemas.microsoft.com/office/powerpoint/2010/main" val="6516921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57</a:t>
            </a:fld>
            <a:endParaRPr lang="en-US"/>
          </a:p>
        </p:txBody>
      </p:sp>
    </p:spTree>
    <p:extLst>
      <p:ext uri="{BB962C8B-B14F-4D97-AF65-F5344CB8AC3E}">
        <p14:creationId xmlns:p14="http://schemas.microsoft.com/office/powerpoint/2010/main" val="37098594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58</a:t>
            </a:fld>
            <a:endParaRPr lang="en-US"/>
          </a:p>
        </p:txBody>
      </p:sp>
    </p:spTree>
    <p:extLst>
      <p:ext uri="{BB962C8B-B14F-4D97-AF65-F5344CB8AC3E}">
        <p14:creationId xmlns:p14="http://schemas.microsoft.com/office/powerpoint/2010/main" val="2886413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Before revealing the list, ask students if they can think of any illnesses caused by viruses? By bacteria?</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Show the list of illnesses caused by bacteria vs. viruses.</a:t>
            </a:r>
          </a:p>
          <a:p>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7</a:t>
            </a:fld>
            <a:endParaRPr lang="en-US"/>
          </a:p>
        </p:txBody>
      </p:sp>
    </p:spTree>
    <p:extLst>
      <p:ext uri="{BB962C8B-B14F-4D97-AF65-F5344CB8AC3E}">
        <p14:creationId xmlns:p14="http://schemas.microsoft.com/office/powerpoint/2010/main" val="142414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Explain how antibiotics work. Ask students: you may have heard of the antibiotic </a:t>
            </a:r>
            <a:r>
              <a:rPr lang="en-CA" sz="1200" i="1" kern="1200" dirty="0">
                <a:solidFill>
                  <a:schemeClr val="tx1"/>
                </a:solidFill>
                <a:effectLst/>
                <a:latin typeface="+mn-lt"/>
                <a:ea typeface="+mn-ea"/>
                <a:cs typeface="+mn-cs"/>
              </a:rPr>
              <a:t>penicillin.</a:t>
            </a:r>
            <a:r>
              <a:rPr lang="en-CA" sz="1200" kern="1200" dirty="0">
                <a:solidFill>
                  <a:schemeClr val="tx1"/>
                </a:solidFill>
                <a:effectLst/>
                <a:latin typeface="+mn-lt"/>
                <a:ea typeface="+mn-ea"/>
                <a:cs typeface="+mn-cs"/>
              </a:rPr>
              <a:t> This antibiotic attacks the bacterial cell wall. Based on our discussion on the difference between bacteria and viruses, would penicillin work against viruses? Why?</a:t>
            </a:r>
            <a:endParaRPr lang="en-CA" sz="14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Answer: No, because viruses do not have cell walls </a:t>
            </a:r>
            <a:endParaRPr lang="en-CA" sz="1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8</a:t>
            </a:fld>
            <a:endParaRPr lang="en-US"/>
          </a:p>
        </p:txBody>
      </p:sp>
    </p:spTree>
    <p:extLst>
      <p:ext uri="{BB962C8B-B14F-4D97-AF65-F5344CB8AC3E}">
        <p14:creationId xmlns:p14="http://schemas.microsoft.com/office/powerpoint/2010/main" val="120157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Key point:</a:t>
            </a:r>
            <a:r>
              <a:rPr lang="en-CA" sz="1200" kern="1200" dirty="0">
                <a:solidFill>
                  <a:schemeClr val="tx1"/>
                </a:solidFill>
                <a:effectLst/>
                <a:latin typeface="+mn-lt"/>
                <a:ea typeface="+mn-ea"/>
                <a:cs typeface="+mn-cs"/>
              </a:rPr>
              <a:t> antibiotics are specifically designed to kill bacteria. They do not work against viruses. Antibiotics can only be used for the illnesses that are caused by bacteria.</a:t>
            </a:r>
          </a:p>
          <a:p>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9</a:t>
            </a:fld>
            <a:endParaRPr lang="en-US"/>
          </a:p>
        </p:txBody>
      </p:sp>
    </p:spTree>
    <p:extLst>
      <p:ext uri="{BB962C8B-B14F-4D97-AF65-F5344CB8AC3E}">
        <p14:creationId xmlns:p14="http://schemas.microsoft.com/office/powerpoint/2010/main" val="3738734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If time permits, the video to review what we have covered so far and introduce the concept of antibiotic resistance. </a:t>
            </a:r>
          </a:p>
          <a:p>
            <a:endParaRPr lang="en-US" dirty="0"/>
          </a:p>
        </p:txBody>
      </p:sp>
      <p:sp>
        <p:nvSpPr>
          <p:cNvPr id="4" name="Slide Number Placeholder 3"/>
          <p:cNvSpPr>
            <a:spLocks noGrp="1"/>
          </p:cNvSpPr>
          <p:nvPr>
            <p:ph type="sldNum" sz="quarter" idx="5"/>
          </p:nvPr>
        </p:nvSpPr>
        <p:spPr/>
        <p:txBody>
          <a:bodyPr/>
          <a:lstStyle/>
          <a:p>
            <a:fld id="{BF81351F-B4AD-EB4F-95E3-9CABD29A0C85}" type="slidenum">
              <a:rPr lang="en-US" smtClean="0"/>
              <a:t>10</a:t>
            </a:fld>
            <a:endParaRPr lang="en-US"/>
          </a:p>
        </p:txBody>
      </p:sp>
    </p:spTree>
    <p:extLst>
      <p:ext uri="{BB962C8B-B14F-4D97-AF65-F5344CB8AC3E}">
        <p14:creationId xmlns:p14="http://schemas.microsoft.com/office/powerpoint/2010/main" val="4029270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86662-3F34-0D4B-A959-BED76694EE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A32180-91B2-A547-8E6B-511BB0986E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018645-6D3C-DB43-9FC6-079A6E02723F}"/>
              </a:ext>
            </a:extLst>
          </p:cNvPr>
          <p:cNvSpPr>
            <a:spLocks noGrp="1"/>
          </p:cNvSpPr>
          <p:nvPr>
            <p:ph type="dt" sz="half" idx="10"/>
          </p:nvPr>
        </p:nvSpPr>
        <p:spPr/>
        <p:txBody>
          <a:bodyPr/>
          <a:lstStyle/>
          <a:p>
            <a:fld id="{403CB87E-4591-47A1-9046-CF63F17215EF}" type="datetime2">
              <a:rPr lang="en-US" smtClean="0"/>
              <a:t>Wednesday, February 5, 2025</a:t>
            </a:fld>
            <a:endParaRPr lang="en-US" dirty="0"/>
          </a:p>
        </p:txBody>
      </p:sp>
      <p:sp>
        <p:nvSpPr>
          <p:cNvPr id="5" name="Footer Placeholder 4">
            <a:extLst>
              <a:ext uri="{FF2B5EF4-FFF2-40B4-BE49-F238E27FC236}">
                <a16:creationId xmlns:a16="http://schemas.microsoft.com/office/drawing/2014/main" id="{93222856-BFBD-6E4E-A4A9-0F84E925EBF9}"/>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118009EB-2A19-C742-A71B-92FEE2DE03EF}"/>
              </a:ext>
            </a:extLst>
          </p:cNvPr>
          <p:cNvSpPr>
            <a:spLocks noGrp="1"/>
          </p:cNvSpPr>
          <p:nvPr>
            <p:ph type="sldNum" sz="quarter" idx="12"/>
          </p:nvPr>
        </p:nvSpPr>
        <p:spPr/>
        <p:txBody>
          <a:bodyPr/>
          <a:lstStyle/>
          <a:p>
            <a:fld id="{3A4F6043-7A67-491B-98BC-F933DED7226D}" type="slidenum">
              <a:rPr lang="en-US" smtClean="0"/>
              <a:t>‹#›</a:t>
            </a:fld>
            <a:endParaRPr lang="en-US"/>
          </a:p>
        </p:txBody>
      </p:sp>
    </p:spTree>
    <p:extLst>
      <p:ext uri="{BB962C8B-B14F-4D97-AF65-F5344CB8AC3E}">
        <p14:creationId xmlns:p14="http://schemas.microsoft.com/office/powerpoint/2010/main" val="3949742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FE2A7-AE85-6F4C-9C26-B1D0FF4BBB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AC629-1CE0-714D-B8C4-BAB2A6D570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5A8329-5558-8C4C-8D22-2615B0E34122}"/>
              </a:ext>
            </a:extLst>
          </p:cNvPr>
          <p:cNvSpPr>
            <a:spLocks noGrp="1"/>
          </p:cNvSpPr>
          <p:nvPr>
            <p:ph type="dt" sz="half" idx="10"/>
          </p:nvPr>
        </p:nvSpPr>
        <p:spPr/>
        <p:txBody>
          <a:bodyPr/>
          <a:lstStyle/>
          <a:p>
            <a:fld id="{2FA17F0E-8070-4DFE-A821-9A699EDBAD7E}" type="datetime2">
              <a:rPr lang="en-US" smtClean="0"/>
              <a:t>Wednesday, February 5, 2025</a:t>
            </a:fld>
            <a:endParaRPr lang="en-US"/>
          </a:p>
        </p:txBody>
      </p:sp>
      <p:sp>
        <p:nvSpPr>
          <p:cNvPr id="5" name="Footer Placeholder 4">
            <a:extLst>
              <a:ext uri="{FF2B5EF4-FFF2-40B4-BE49-F238E27FC236}">
                <a16:creationId xmlns:a16="http://schemas.microsoft.com/office/drawing/2014/main" id="{EB7FDEB5-2D31-DA45-8BE1-5831BF73770C}"/>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307856DF-61E9-864E-AAB9-1B5B6125D207}"/>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1702518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A2972D-608D-2E4E-BE07-A5409A2526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E2F830-D1D3-9C48-A1C3-67C34B626F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DAB2C-757D-8E46-9995-8527B853E88C}"/>
              </a:ext>
            </a:extLst>
          </p:cNvPr>
          <p:cNvSpPr>
            <a:spLocks noGrp="1"/>
          </p:cNvSpPr>
          <p:nvPr>
            <p:ph type="dt" sz="half" idx="10"/>
          </p:nvPr>
        </p:nvSpPr>
        <p:spPr/>
        <p:txBody>
          <a:bodyPr/>
          <a:lstStyle/>
          <a:p>
            <a:fld id="{D88D34AE-C7BF-46E5-A968-01C6641F6476}" type="datetime2">
              <a:rPr lang="en-US" smtClean="0"/>
              <a:t>Wednesday, February 5, 2025</a:t>
            </a:fld>
            <a:endParaRPr lang="en-US"/>
          </a:p>
        </p:txBody>
      </p:sp>
      <p:sp>
        <p:nvSpPr>
          <p:cNvPr id="5" name="Footer Placeholder 4">
            <a:extLst>
              <a:ext uri="{FF2B5EF4-FFF2-40B4-BE49-F238E27FC236}">
                <a16:creationId xmlns:a16="http://schemas.microsoft.com/office/drawing/2014/main" id="{BDCF9DA1-5892-944E-AA1A-92232D0E6D5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D903B9B-511B-714A-A6D8-468BE4D0B4FA}"/>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2141292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6B24-76E1-7249-9C16-1BB59D7044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5F18DC-4B36-4948-B45F-DBAB9FFCFC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18F06-EDCF-CF4C-8234-114A2DA99B84}"/>
              </a:ext>
            </a:extLst>
          </p:cNvPr>
          <p:cNvSpPr>
            <a:spLocks noGrp="1"/>
          </p:cNvSpPr>
          <p:nvPr>
            <p:ph type="dt" sz="half" idx="10"/>
          </p:nvPr>
        </p:nvSpPr>
        <p:spPr/>
        <p:txBody>
          <a:bodyPr/>
          <a:lstStyle/>
          <a:p>
            <a:fld id="{F33DE70B-B772-416E-A790-995760B1742E}" type="datetime2">
              <a:rPr lang="en-US" smtClean="0"/>
              <a:t>Wednesday, February 5, 2025</a:t>
            </a:fld>
            <a:endParaRPr lang="en-US" dirty="0"/>
          </a:p>
        </p:txBody>
      </p:sp>
      <p:sp>
        <p:nvSpPr>
          <p:cNvPr id="5" name="Footer Placeholder 4">
            <a:extLst>
              <a:ext uri="{FF2B5EF4-FFF2-40B4-BE49-F238E27FC236}">
                <a16:creationId xmlns:a16="http://schemas.microsoft.com/office/drawing/2014/main" id="{4A63190E-037E-0045-9A7B-FCF97D17AB7E}"/>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8BEDA32F-E4F8-404C-8B11-C2D3A4EFDD4C}"/>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1748247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5D54F-51E3-2245-BB4E-497B2C90DC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FDDBC9-7740-3348-A01F-418CC365F6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AD9B4D-2C0F-0748-A65B-38EA7B9E6D7F}"/>
              </a:ext>
            </a:extLst>
          </p:cNvPr>
          <p:cNvSpPr>
            <a:spLocks noGrp="1"/>
          </p:cNvSpPr>
          <p:nvPr>
            <p:ph type="dt" sz="half" idx="10"/>
          </p:nvPr>
        </p:nvSpPr>
        <p:spPr/>
        <p:txBody>
          <a:bodyPr/>
          <a:lstStyle/>
          <a:p>
            <a:fld id="{76760CDE-A6F1-4138-AF12-ED09E8E5FB6B}" type="datetime2">
              <a:rPr lang="en-US" smtClean="0"/>
              <a:t>Wednesday, February 5, 2025</a:t>
            </a:fld>
            <a:endParaRPr lang="en-US"/>
          </a:p>
        </p:txBody>
      </p:sp>
      <p:sp>
        <p:nvSpPr>
          <p:cNvPr id="5" name="Footer Placeholder 4">
            <a:extLst>
              <a:ext uri="{FF2B5EF4-FFF2-40B4-BE49-F238E27FC236}">
                <a16:creationId xmlns:a16="http://schemas.microsoft.com/office/drawing/2014/main" id="{9AAD9C43-6240-414D-B9C8-84CBC16C634C}"/>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72F93875-9E7A-C142-85A8-B4EE7682B2DD}"/>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393854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CC0E4-2976-A34E-BB29-A31FE903D3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354A51-FA9C-D947-B4FB-B55546D1ED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B2EA41-F9F2-934E-B684-0A902B3D71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B6498E-47C0-1340-9DFE-C0BCD5D957E3}"/>
              </a:ext>
            </a:extLst>
          </p:cNvPr>
          <p:cNvSpPr>
            <a:spLocks noGrp="1"/>
          </p:cNvSpPr>
          <p:nvPr>
            <p:ph type="dt" sz="half" idx="10"/>
          </p:nvPr>
        </p:nvSpPr>
        <p:spPr/>
        <p:txBody>
          <a:bodyPr/>
          <a:lstStyle/>
          <a:p>
            <a:fld id="{DB15F8B1-DB7B-4D28-A97D-40FB2DD1EF78}" type="datetime2">
              <a:rPr lang="en-US" smtClean="0"/>
              <a:t>Wednesday, February 5, 2025</a:t>
            </a:fld>
            <a:endParaRPr lang="en-US"/>
          </a:p>
        </p:txBody>
      </p:sp>
      <p:sp>
        <p:nvSpPr>
          <p:cNvPr id="6" name="Footer Placeholder 5">
            <a:extLst>
              <a:ext uri="{FF2B5EF4-FFF2-40B4-BE49-F238E27FC236}">
                <a16:creationId xmlns:a16="http://schemas.microsoft.com/office/drawing/2014/main" id="{79928B7E-B9A0-1D41-9DA5-22727758C765}"/>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0961EDDC-9E13-C249-ADDA-68EF83E577FB}"/>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2061011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FE25D-BC0A-8C44-AB96-B723E8B684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CCD311-A2DB-CD42-9957-48BAD5B5F4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0A45FC-C2D3-DA40-B4BD-415F7C5668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283FCB-77FD-B940-8B91-3B1CED6633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D0C058-5988-ED44-86BA-612CD9538D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C4FDBF-30F2-0A40-B966-02D98A58A8C9}"/>
              </a:ext>
            </a:extLst>
          </p:cNvPr>
          <p:cNvSpPr>
            <a:spLocks noGrp="1"/>
          </p:cNvSpPr>
          <p:nvPr>
            <p:ph type="dt" sz="half" idx="10"/>
          </p:nvPr>
        </p:nvSpPr>
        <p:spPr/>
        <p:txBody>
          <a:bodyPr/>
          <a:lstStyle/>
          <a:p>
            <a:fld id="{14039161-23B8-4738-9069-73EBE8884FDD}" type="datetime2">
              <a:rPr lang="en-US" smtClean="0"/>
              <a:t>Wednesday, February 5, 2025</a:t>
            </a:fld>
            <a:endParaRPr lang="en-US"/>
          </a:p>
        </p:txBody>
      </p:sp>
      <p:sp>
        <p:nvSpPr>
          <p:cNvPr id="8" name="Footer Placeholder 7">
            <a:extLst>
              <a:ext uri="{FF2B5EF4-FFF2-40B4-BE49-F238E27FC236}">
                <a16:creationId xmlns:a16="http://schemas.microsoft.com/office/drawing/2014/main" id="{1D27E068-FB86-174F-8913-0D74B765A6C1}"/>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EFCE0709-3ED7-BD4A-B745-0C9318EC550F}"/>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684040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44402-DB93-014E-B6A4-D868D05510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EFBF7E-281F-9A42-AA9F-0A5458620FCF}"/>
              </a:ext>
            </a:extLst>
          </p:cNvPr>
          <p:cNvSpPr>
            <a:spLocks noGrp="1"/>
          </p:cNvSpPr>
          <p:nvPr>
            <p:ph type="dt" sz="half" idx="10"/>
          </p:nvPr>
        </p:nvSpPr>
        <p:spPr/>
        <p:txBody>
          <a:bodyPr/>
          <a:lstStyle/>
          <a:p>
            <a:fld id="{FA994D44-7693-499F-AC6C-11696134FE3F}" type="datetime2">
              <a:rPr lang="en-US" smtClean="0"/>
              <a:t>Wednesday, February 5, 2025</a:t>
            </a:fld>
            <a:endParaRPr lang="en-US"/>
          </a:p>
        </p:txBody>
      </p:sp>
      <p:sp>
        <p:nvSpPr>
          <p:cNvPr id="4" name="Footer Placeholder 3">
            <a:extLst>
              <a:ext uri="{FF2B5EF4-FFF2-40B4-BE49-F238E27FC236}">
                <a16:creationId xmlns:a16="http://schemas.microsoft.com/office/drawing/2014/main" id="{96450F19-B794-7744-AFB2-5E29A3DD3E0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7CEDEFF3-DDE5-D44E-BB5C-AC166943D60E}"/>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3032265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0C9066-C145-AE4B-9941-6F17176455BA}"/>
              </a:ext>
            </a:extLst>
          </p:cNvPr>
          <p:cNvSpPr>
            <a:spLocks noGrp="1"/>
          </p:cNvSpPr>
          <p:nvPr>
            <p:ph type="dt" sz="half" idx="10"/>
          </p:nvPr>
        </p:nvSpPr>
        <p:spPr/>
        <p:txBody>
          <a:bodyPr/>
          <a:lstStyle/>
          <a:p>
            <a:fld id="{363AF2AE-472C-4EF3-ABB2-24BAA9AE3CF7}" type="datetime2">
              <a:rPr lang="en-US" smtClean="0"/>
              <a:t>Wednesday, February 5, 2025</a:t>
            </a:fld>
            <a:endParaRPr lang="en-US"/>
          </a:p>
        </p:txBody>
      </p:sp>
      <p:sp>
        <p:nvSpPr>
          <p:cNvPr id="3" name="Footer Placeholder 2">
            <a:extLst>
              <a:ext uri="{FF2B5EF4-FFF2-40B4-BE49-F238E27FC236}">
                <a16:creationId xmlns:a16="http://schemas.microsoft.com/office/drawing/2014/main" id="{1846ED3E-538E-424B-8D95-2576E01C9824}"/>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ABA85F2C-0FDF-F44B-A8AF-AEFCB887F917}"/>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1830603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F3D71-2C5F-3F42-8002-FC11F85F95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2A94F2-2B5A-DC40-BA78-65B2CD1C18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BEA7C1-1542-4449-8192-0F484AF61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57F203-93DD-D04A-85CF-CE49BE0CA6D1}"/>
              </a:ext>
            </a:extLst>
          </p:cNvPr>
          <p:cNvSpPr>
            <a:spLocks noGrp="1"/>
          </p:cNvSpPr>
          <p:nvPr>
            <p:ph type="dt" sz="half" idx="10"/>
          </p:nvPr>
        </p:nvSpPr>
        <p:spPr/>
        <p:txBody>
          <a:bodyPr/>
          <a:lstStyle/>
          <a:p>
            <a:fld id="{EAEA162C-A7C1-4263-9453-1BAFF8C39559}" type="datetime2">
              <a:rPr lang="en-US" smtClean="0"/>
              <a:t>Wednesday, February 5, 2025</a:t>
            </a:fld>
            <a:endParaRPr lang="en-US"/>
          </a:p>
        </p:txBody>
      </p:sp>
      <p:sp>
        <p:nvSpPr>
          <p:cNvPr id="6" name="Footer Placeholder 5">
            <a:extLst>
              <a:ext uri="{FF2B5EF4-FFF2-40B4-BE49-F238E27FC236}">
                <a16:creationId xmlns:a16="http://schemas.microsoft.com/office/drawing/2014/main" id="{44C06CC4-12AB-5547-832B-9A952B82A4CB}"/>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AA51D580-3382-3F4E-AED8-FA6DCE88C5C9}"/>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2397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F1CC4-5CD6-AF4F-906A-80C6909698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CAD79E-E9B9-FE4E-95AF-D8FFF2C3BB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04955A-0E9B-EC41-BDBF-F62F8947F9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4EBA5A-8115-6346-9ABE-283F599F1077}"/>
              </a:ext>
            </a:extLst>
          </p:cNvPr>
          <p:cNvSpPr>
            <a:spLocks noGrp="1"/>
          </p:cNvSpPr>
          <p:nvPr>
            <p:ph type="dt" sz="half" idx="10"/>
          </p:nvPr>
        </p:nvSpPr>
        <p:spPr/>
        <p:txBody>
          <a:bodyPr/>
          <a:lstStyle/>
          <a:p>
            <a:fld id="{64DF6793-3458-4587-8168-65F0C37A92D2}" type="datetime2">
              <a:rPr lang="en-US" smtClean="0"/>
              <a:t>Wednesday, February 5, 2025</a:t>
            </a:fld>
            <a:endParaRPr lang="en-US"/>
          </a:p>
        </p:txBody>
      </p:sp>
      <p:sp>
        <p:nvSpPr>
          <p:cNvPr id="6" name="Footer Placeholder 5">
            <a:extLst>
              <a:ext uri="{FF2B5EF4-FFF2-40B4-BE49-F238E27FC236}">
                <a16:creationId xmlns:a16="http://schemas.microsoft.com/office/drawing/2014/main" id="{8CA3FF8A-4F34-3B40-B7CD-F9C55E298483}"/>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6C03B1E-C305-3844-84DE-E96BA93306C6}"/>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4120259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5FCC33-4507-154F-B1FA-27E6CEA014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D4E674-5037-EB4E-BBA5-58609E908A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1DF675-C45C-B945-AC75-1E40130BAB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352ED3-3C46-4C9A-9738-67B2D875E7E2}" type="datetime2">
              <a:rPr lang="en-US" smtClean="0"/>
              <a:pPr/>
              <a:t>Wednesday, February 5, 2025</a:t>
            </a:fld>
            <a:endParaRPr lang="en-US" dirty="0"/>
          </a:p>
        </p:txBody>
      </p:sp>
      <p:sp>
        <p:nvSpPr>
          <p:cNvPr id="5" name="Footer Placeholder 4">
            <a:extLst>
              <a:ext uri="{FF2B5EF4-FFF2-40B4-BE49-F238E27FC236}">
                <a16:creationId xmlns:a16="http://schemas.microsoft.com/office/drawing/2014/main" id="{64A99332-F4F0-2E49-A4EB-EDA3604575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80A7865B-7E3C-3D4F-9F30-DAC8A86DF2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12304592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hyperlink" Target="https://youtu.be/qDluMg9lqn8" TargetMode="External"/><Relationship Id="rId7" Type="http://schemas.openxmlformats.org/officeDocument/2006/relationships/diagramColors" Target="../diagrams/colors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1.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6.png"/><Relationship Id="rId7" Type="http://schemas.openxmlformats.org/officeDocument/2006/relationships/diagramColors" Target="../diagrams/colors9.xml"/><Relationship Id="rId12"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9.xml"/><Relationship Id="rId11" Type="http://schemas.openxmlformats.org/officeDocument/2006/relationships/image" Target="../media/image18.png"/><Relationship Id="rId5" Type="http://schemas.openxmlformats.org/officeDocument/2006/relationships/diagramLayout" Target="../diagrams/layout9.xml"/><Relationship Id="rId10" Type="http://schemas.microsoft.com/office/2007/relationships/hdphoto" Target="../media/hdphoto2.wdp"/><Relationship Id="rId4" Type="http://schemas.openxmlformats.org/officeDocument/2006/relationships/diagramData" Target="../diagrams/data9.xml"/><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microsoft.com/office/2007/relationships/diagramDrawing" Target="../diagrams/drawing10.xml"/><Relationship Id="rId13"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diagramColors" Target="../diagrams/colors10.xml"/><Relationship Id="rId12"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10.xml"/><Relationship Id="rId11" Type="http://schemas.openxmlformats.org/officeDocument/2006/relationships/image" Target="../media/image17.png"/><Relationship Id="rId5" Type="http://schemas.openxmlformats.org/officeDocument/2006/relationships/diagramLayout" Target="../diagrams/layout10.xml"/><Relationship Id="rId10" Type="http://schemas.microsoft.com/office/2007/relationships/hdphoto" Target="../media/hdphoto4.wdp"/><Relationship Id="rId4" Type="http://schemas.openxmlformats.org/officeDocument/2006/relationships/diagramData" Target="../diagrams/data10.xml"/><Relationship Id="rId9" Type="http://schemas.openxmlformats.org/officeDocument/2006/relationships/image" Target="../media/image19.png"/><Relationship Id="rId1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microsoft.com/office/2007/relationships/diagramDrawing" Target="../diagrams/drawing11.xml"/><Relationship Id="rId13" Type="http://schemas.microsoft.com/office/2007/relationships/hdphoto" Target="../media/hdphoto2.wdp"/><Relationship Id="rId3" Type="http://schemas.openxmlformats.org/officeDocument/2006/relationships/image" Target="../media/image16.png"/><Relationship Id="rId7" Type="http://schemas.openxmlformats.org/officeDocument/2006/relationships/diagramColors" Target="../diagrams/colors11.xml"/><Relationship Id="rId12"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1.xml"/><Relationship Id="rId11" Type="http://schemas.microsoft.com/office/2007/relationships/hdphoto" Target="../media/hdphoto5.wdp"/><Relationship Id="rId5" Type="http://schemas.openxmlformats.org/officeDocument/2006/relationships/diagramLayout" Target="../diagrams/layout11.xml"/><Relationship Id="rId15" Type="http://schemas.microsoft.com/office/2007/relationships/hdphoto" Target="../media/hdphoto3.wdp"/><Relationship Id="rId10" Type="http://schemas.microsoft.com/office/2007/relationships/hdphoto" Target="../media/hdphoto4.wdp"/><Relationship Id="rId4" Type="http://schemas.openxmlformats.org/officeDocument/2006/relationships/diagramData" Target="../diagrams/data11.xml"/><Relationship Id="rId9" Type="http://schemas.openxmlformats.org/officeDocument/2006/relationships/image" Target="../media/image19.png"/><Relationship Id="rId1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microsoft.com/office/2007/relationships/diagramDrawing" Target="../diagrams/drawing12.xml"/><Relationship Id="rId13" Type="http://schemas.microsoft.com/office/2007/relationships/hdphoto" Target="../media/hdphoto2.wdp"/><Relationship Id="rId1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diagramColors" Target="../diagrams/colors12.xml"/><Relationship Id="rId12" Type="http://schemas.openxmlformats.org/officeDocument/2006/relationships/image" Target="../media/image17.png"/><Relationship Id="rId17" Type="http://schemas.openxmlformats.org/officeDocument/2006/relationships/image" Target="../media/image9.png"/><Relationship Id="rId2" Type="http://schemas.openxmlformats.org/officeDocument/2006/relationships/notesSlide" Target="../notesSlides/notesSlide13.xml"/><Relationship Id="rId16" Type="http://schemas.microsoft.com/office/2007/relationships/hdphoto" Target="../media/hdphoto6.wdp"/><Relationship Id="rId1" Type="http://schemas.openxmlformats.org/officeDocument/2006/relationships/slideLayout" Target="../slideLayouts/slideLayout2.xml"/><Relationship Id="rId6" Type="http://schemas.openxmlformats.org/officeDocument/2006/relationships/diagramQuickStyle" Target="../diagrams/quickStyle12.xml"/><Relationship Id="rId11" Type="http://schemas.microsoft.com/office/2007/relationships/hdphoto" Target="../media/hdphoto5.wdp"/><Relationship Id="rId5" Type="http://schemas.openxmlformats.org/officeDocument/2006/relationships/diagramLayout" Target="../diagrams/layout12.xml"/><Relationship Id="rId15" Type="http://schemas.microsoft.com/office/2007/relationships/hdphoto" Target="../media/hdphoto3.wdp"/><Relationship Id="rId10" Type="http://schemas.microsoft.com/office/2007/relationships/hdphoto" Target="../media/hdphoto4.wdp"/><Relationship Id="rId19" Type="http://schemas.openxmlformats.org/officeDocument/2006/relationships/image" Target="../media/image21.svg"/><Relationship Id="rId4" Type="http://schemas.openxmlformats.org/officeDocument/2006/relationships/diagramData" Target="../diagrams/data12.xml"/><Relationship Id="rId9" Type="http://schemas.openxmlformats.org/officeDocument/2006/relationships/image" Target="../media/image19.png"/><Relationship Id="rId1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microsoft.com/office/2007/relationships/diagramDrawing" Target="../diagrams/drawing13.xml"/><Relationship Id="rId13" Type="http://schemas.openxmlformats.org/officeDocument/2006/relationships/image" Target="../media/image17.png"/><Relationship Id="rId18" Type="http://schemas.openxmlformats.org/officeDocument/2006/relationships/image" Target="../media/image9.png"/><Relationship Id="rId3" Type="http://schemas.openxmlformats.org/officeDocument/2006/relationships/image" Target="../media/image16.png"/><Relationship Id="rId7" Type="http://schemas.openxmlformats.org/officeDocument/2006/relationships/diagramColors" Target="../diagrams/colors13.xml"/><Relationship Id="rId12" Type="http://schemas.microsoft.com/office/2007/relationships/hdphoto" Target="../media/hdphoto7.wdp"/><Relationship Id="rId17" Type="http://schemas.microsoft.com/office/2007/relationships/hdphoto" Target="../media/hdphoto6.wdp"/><Relationship Id="rId2" Type="http://schemas.openxmlformats.org/officeDocument/2006/relationships/notesSlide" Target="../notesSlides/notesSlide14.xml"/><Relationship Id="rId16" Type="http://schemas.microsoft.com/office/2007/relationships/hdphoto" Target="../media/hdphoto3.wdp"/><Relationship Id="rId20" Type="http://schemas.openxmlformats.org/officeDocument/2006/relationships/image" Target="../media/image21.svg"/><Relationship Id="rId1" Type="http://schemas.openxmlformats.org/officeDocument/2006/relationships/slideLayout" Target="../slideLayouts/slideLayout2.xml"/><Relationship Id="rId6" Type="http://schemas.openxmlformats.org/officeDocument/2006/relationships/diagramQuickStyle" Target="../diagrams/quickStyle13.xml"/><Relationship Id="rId11" Type="http://schemas.microsoft.com/office/2007/relationships/hdphoto" Target="../media/hdphoto5.wdp"/><Relationship Id="rId5" Type="http://schemas.openxmlformats.org/officeDocument/2006/relationships/diagramLayout" Target="../diagrams/layout13.xml"/><Relationship Id="rId15" Type="http://schemas.openxmlformats.org/officeDocument/2006/relationships/image" Target="../media/image18.png"/><Relationship Id="rId10" Type="http://schemas.microsoft.com/office/2007/relationships/hdphoto" Target="../media/hdphoto4.wdp"/><Relationship Id="rId19" Type="http://schemas.openxmlformats.org/officeDocument/2006/relationships/image" Target="../media/image20.png"/><Relationship Id="rId4" Type="http://schemas.openxmlformats.org/officeDocument/2006/relationships/diagramData" Target="../diagrams/data13.xml"/><Relationship Id="rId9" Type="http://schemas.openxmlformats.org/officeDocument/2006/relationships/image" Target="../media/image19.png"/><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10" Type="http://schemas.openxmlformats.org/officeDocument/2006/relationships/image" Target="../media/image16.png"/><Relationship Id="rId4" Type="http://schemas.openxmlformats.org/officeDocument/2006/relationships/diagramLayout" Target="../diagrams/layout15.xml"/><Relationship Id="rId9"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image" Target="../media/image19.png"/><Relationship Id="rId7" Type="http://schemas.openxmlformats.org/officeDocument/2006/relationships/diagramData" Target="../diagrams/data16.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svg"/><Relationship Id="rId11" Type="http://schemas.microsoft.com/office/2007/relationships/diagramDrawing" Target="../diagrams/drawing16.xml"/><Relationship Id="rId5" Type="http://schemas.openxmlformats.org/officeDocument/2006/relationships/image" Target="../media/image23.png"/><Relationship Id="rId10" Type="http://schemas.openxmlformats.org/officeDocument/2006/relationships/diagramColors" Target="../diagrams/colors16.xml"/><Relationship Id="rId4" Type="http://schemas.microsoft.com/office/2007/relationships/hdphoto" Target="../media/hdphoto4.wdp"/><Relationship Id="rId9" Type="http://schemas.openxmlformats.org/officeDocument/2006/relationships/diagramQuickStyle" Target="../diagrams/quickStyle16.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7.xml"/><Relationship Id="rId13"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diagramData" Target="../diagrams/data17.xml"/><Relationship Id="rId12"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svg"/><Relationship Id="rId11" Type="http://schemas.microsoft.com/office/2007/relationships/diagramDrawing" Target="../diagrams/drawing17.xml"/><Relationship Id="rId5" Type="http://schemas.openxmlformats.org/officeDocument/2006/relationships/image" Target="../media/image23.png"/><Relationship Id="rId10" Type="http://schemas.openxmlformats.org/officeDocument/2006/relationships/diagramColors" Target="../diagrams/colors17.xml"/><Relationship Id="rId4" Type="http://schemas.microsoft.com/office/2007/relationships/hdphoto" Target="../media/hdphoto4.wdp"/><Relationship Id="rId9" Type="http://schemas.openxmlformats.org/officeDocument/2006/relationships/diagramQuickStyle" Target="../diagrams/quickStyle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8.xml"/><Relationship Id="rId11" Type="http://schemas.openxmlformats.org/officeDocument/2006/relationships/image" Target="../media/image30.png"/><Relationship Id="rId5" Type="http://schemas.openxmlformats.org/officeDocument/2006/relationships/diagramQuickStyle" Target="../diagrams/quickStyle18.xml"/><Relationship Id="rId10" Type="http://schemas.openxmlformats.org/officeDocument/2006/relationships/image" Target="../media/image29.png"/><Relationship Id="rId4" Type="http://schemas.openxmlformats.org/officeDocument/2006/relationships/diagramLayout" Target="../diagrams/layout18.xml"/><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10" Type="http://schemas.openxmlformats.org/officeDocument/2006/relationships/image" Target="../media/image9.png"/><Relationship Id="rId4" Type="http://schemas.openxmlformats.org/officeDocument/2006/relationships/diagramLayout" Target="../diagrams/layout20.xml"/><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3" Type="http://schemas.openxmlformats.org/officeDocument/2006/relationships/diagramData" Target="../diagrams/data21.xml"/><Relationship Id="rId7" Type="http://schemas.microsoft.com/office/2007/relationships/diagramDrawing" Target="../diagrams/drawing21.xml"/><Relationship Id="rId12"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1.xml"/><Relationship Id="rId11" Type="http://schemas.openxmlformats.org/officeDocument/2006/relationships/image" Target="../media/image33.png"/><Relationship Id="rId5" Type="http://schemas.openxmlformats.org/officeDocument/2006/relationships/diagramQuickStyle" Target="../diagrams/quickStyle21.xml"/><Relationship Id="rId10" Type="http://schemas.openxmlformats.org/officeDocument/2006/relationships/image" Target="../media/image32.png"/><Relationship Id="rId4" Type="http://schemas.openxmlformats.org/officeDocument/2006/relationships/diagramLayout" Target="../diagrams/layout21.xml"/><Relationship Id="rId9" Type="http://schemas.openxmlformats.org/officeDocument/2006/relationships/image" Target="../media/image35.svg"/><Relationship Id="rId14" Type="http://schemas.openxmlformats.org/officeDocument/2006/relationships/image" Target="../media/image37.svg"/></Relationships>
</file>

<file path=ppt/slides/_rels/slide24.xml.rels><?xml version="1.0" encoding="UTF-8" standalone="yes"?>
<Relationships xmlns="http://schemas.openxmlformats.org/package/2006/relationships"><Relationship Id="rId8" Type="http://schemas.microsoft.com/office/2007/relationships/diagramDrawing" Target="../diagrams/drawing22.xml"/><Relationship Id="rId13" Type="http://schemas.openxmlformats.org/officeDocument/2006/relationships/image" Target="../media/image35.svg"/><Relationship Id="rId3" Type="http://schemas.openxmlformats.org/officeDocument/2006/relationships/image" Target="../media/image38.png"/><Relationship Id="rId7" Type="http://schemas.openxmlformats.org/officeDocument/2006/relationships/diagramColors" Target="../diagrams/colors22.xml"/><Relationship Id="rId12"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22.xml"/><Relationship Id="rId11" Type="http://schemas.openxmlformats.org/officeDocument/2006/relationships/image" Target="../media/image9.png"/><Relationship Id="rId5" Type="http://schemas.openxmlformats.org/officeDocument/2006/relationships/diagramLayout" Target="../diagrams/layout22.xml"/><Relationship Id="rId15" Type="http://schemas.openxmlformats.org/officeDocument/2006/relationships/image" Target="../media/image40.svg"/><Relationship Id="rId10" Type="http://schemas.openxmlformats.org/officeDocument/2006/relationships/image" Target="../media/image33.png"/><Relationship Id="rId4" Type="http://schemas.openxmlformats.org/officeDocument/2006/relationships/diagramData" Target="../diagrams/data22.xml"/><Relationship Id="rId9" Type="http://schemas.openxmlformats.org/officeDocument/2006/relationships/image" Target="../media/image32.png"/><Relationship Id="rId14"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38.png"/><Relationship Id="rId7" Type="http://schemas.openxmlformats.org/officeDocument/2006/relationships/diagramColors" Target="../diagrams/colors2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23.xml"/><Relationship Id="rId11" Type="http://schemas.openxmlformats.org/officeDocument/2006/relationships/image" Target="../media/image9.png"/><Relationship Id="rId5" Type="http://schemas.openxmlformats.org/officeDocument/2006/relationships/diagramLayout" Target="../diagrams/layout23.xml"/><Relationship Id="rId10" Type="http://schemas.openxmlformats.org/officeDocument/2006/relationships/image" Target="../media/image33.png"/><Relationship Id="rId4" Type="http://schemas.openxmlformats.org/officeDocument/2006/relationships/diagramData" Target="../diagrams/data23.xml"/><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38.png"/><Relationship Id="rId7" Type="http://schemas.openxmlformats.org/officeDocument/2006/relationships/diagramColors" Target="../diagrams/colors24.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24.xml"/><Relationship Id="rId11" Type="http://schemas.openxmlformats.org/officeDocument/2006/relationships/image" Target="../media/image9.png"/><Relationship Id="rId5" Type="http://schemas.openxmlformats.org/officeDocument/2006/relationships/diagramLayout" Target="../diagrams/layout24.xml"/><Relationship Id="rId10" Type="http://schemas.openxmlformats.org/officeDocument/2006/relationships/image" Target="../media/image33.png"/><Relationship Id="rId4" Type="http://schemas.openxmlformats.org/officeDocument/2006/relationships/diagramData" Target="../diagrams/data24.xml"/><Relationship Id="rId9"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31.xml"/><Relationship Id="rId3" Type="http://schemas.openxmlformats.org/officeDocument/2006/relationships/image" Target="../media/image41.png"/><Relationship Id="rId7" Type="http://schemas.openxmlformats.org/officeDocument/2006/relationships/diagramQuickStyle" Target="../diagrams/quickStyle31.xml"/><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diagramLayout" Target="../diagrams/layout31.xml"/><Relationship Id="rId5" Type="http://schemas.openxmlformats.org/officeDocument/2006/relationships/diagramData" Target="../diagrams/data31.xml"/><Relationship Id="rId4" Type="http://schemas.openxmlformats.org/officeDocument/2006/relationships/image" Target="../media/image43.png"/><Relationship Id="rId9" Type="http://schemas.microsoft.com/office/2007/relationships/diagramDrawing" Target="../diagrams/drawing31.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36.xml.rels><?xml version="1.0" encoding="UTF-8" standalone="yes"?>
<Relationships xmlns="http://schemas.openxmlformats.org/package/2006/relationships"><Relationship Id="rId8" Type="http://schemas.microsoft.com/office/2007/relationships/diagramDrawing" Target="../diagrams/drawing34.xml"/><Relationship Id="rId3" Type="http://schemas.openxmlformats.org/officeDocument/2006/relationships/image" Target="../media/image44.jpg"/><Relationship Id="rId7" Type="http://schemas.openxmlformats.org/officeDocument/2006/relationships/diagramColors" Target="../diagrams/colors34.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34.xml"/><Relationship Id="rId5" Type="http://schemas.openxmlformats.org/officeDocument/2006/relationships/diagramLayout" Target="../diagrams/layout34.xml"/><Relationship Id="rId4" Type="http://schemas.openxmlformats.org/officeDocument/2006/relationships/diagramData" Target="../diagrams/data34.xml"/></Relationships>
</file>

<file path=ppt/slides/_rels/slide37.xml.rels><?xml version="1.0" encoding="UTF-8" standalone="yes"?>
<Relationships xmlns="http://schemas.openxmlformats.org/package/2006/relationships"><Relationship Id="rId8" Type="http://schemas.microsoft.com/office/2007/relationships/diagramDrawing" Target="../diagrams/drawing35.xml"/><Relationship Id="rId3" Type="http://schemas.openxmlformats.org/officeDocument/2006/relationships/image" Target="../media/image44.jpg"/><Relationship Id="rId7" Type="http://schemas.openxmlformats.org/officeDocument/2006/relationships/diagramColors" Target="../diagrams/colors35.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QuickStyle" Target="../diagrams/quickStyle35.xml"/><Relationship Id="rId5" Type="http://schemas.openxmlformats.org/officeDocument/2006/relationships/diagramLayout" Target="../diagrams/layout35.xml"/><Relationship Id="rId4" Type="http://schemas.openxmlformats.org/officeDocument/2006/relationships/diagramData" Target="../diagrams/data35.xml"/></Relationships>
</file>

<file path=ppt/slides/_rels/slide38.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39.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microsoft.com/office/2007/relationships/hdphoto" Target="../media/hdphoto1.wdp"/><Relationship Id="rId4" Type="http://schemas.openxmlformats.org/officeDocument/2006/relationships/diagramLayout" Target="../diagrams/layout2.xml"/><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microsoft.com/office/2007/relationships/diagramDrawing" Target="../diagrams/drawing38.xml"/><Relationship Id="rId3" Type="http://schemas.openxmlformats.org/officeDocument/2006/relationships/image" Target="../media/image46.jpg"/><Relationship Id="rId7" Type="http://schemas.openxmlformats.org/officeDocument/2006/relationships/diagramColors" Target="../diagrams/colors38.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QuickStyle" Target="../diagrams/quickStyle38.xml"/><Relationship Id="rId5" Type="http://schemas.openxmlformats.org/officeDocument/2006/relationships/diagramLayout" Target="../diagrams/layout38.xml"/><Relationship Id="rId4" Type="http://schemas.openxmlformats.org/officeDocument/2006/relationships/diagramData" Target="../diagrams/data38.xml"/></Relationships>
</file>

<file path=ppt/slides/_rels/slide41.xml.rels><?xml version="1.0" encoding="UTF-8" standalone="yes"?>
<Relationships xmlns="http://schemas.openxmlformats.org/package/2006/relationships"><Relationship Id="rId8" Type="http://schemas.microsoft.com/office/2007/relationships/diagramDrawing" Target="../diagrams/drawing39.xml"/><Relationship Id="rId3" Type="http://schemas.openxmlformats.org/officeDocument/2006/relationships/image" Target="../media/image46.jpg"/><Relationship Id="rId7" Type="http://schemas.openxmlformats.org/officeDocument/2006/relationships/diagramColors" Target="../diagrams/colors39.xm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diagramQuickStyle" Target="../diagrams/quickStyle39.xml"/><Relationship Id="rId5" Type="http://schemas.openxmlformats.org/officeDocument/2006/relationships/diagramLayout" Target="../diagrams/layout39.xml"/><Relationship Id="rId4" Type="http://schemas.openxmlformats.org/officeDocument/2006/relationships/diagramData" Target="../diagrams/data39.xml"/></Relationships>
</file>

<file path=ppt/slides/_rels/slide42.xml.rels><?xml version="1.0" encoding="UTF-8" standalone="yes"?>
<Relationships xmlns="http://schemas.openxmlformats.org/package/2006/relationships"><Relationship Id="rId8" Type="http://schemas.microsoft.com/office/2007/relationships/diagramDrawing" Target="../diagrams/drawing40.xml"/><Relationship Id="rId3" Type="http://schemas.openxmlformats.org/officeDocument/2006/relationships/image" Target="../media/image47.jpg"/><Relationship Id="rId7" Type="http://schemas.openxmlformats.org/officeDocument/2006/relationships/diagramColors" Target="../diagrams/colors40.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diagramQuickStyle" Target="../diagrams/quickStyle40.xml"/><Relationship Id="rId5" Type="http://schemas.openxmlformats.org/officeDocument/2006/relationships/diagramLayout" Target="../diagrams/layout40.xml"/><Relationship Id="rId4" Type="http://schemas.openxmlformats.org/officeDocument/2006/relationships/diagramData" Target="../diagrams/data40.xml"/></Relationships>
</file>

<file path=ppt/slides/_rels/slide43.xml.rels><?xml version="1.0" encoding="UTF-8" standalone="yes"?>
<Relationships xmlns="http://schemas.openxmlformats.org/package/2006/relationships"><Relationship Id="rId8" Type="http://schemas.microsoft.com/office/2007/relationships/diagramDrawing" Target="../diagrams/drawing41.xml"/><Relationship Id="rId3" Type="http://schemas.openxmlformats.org/officeDocument/2006/relationships/image" Target="../media/image47.jpg"/><Relationship Id="rId7" Type="http://schemas.openxmlformats.org/officeDocument/2006/relationships/diagramColors" Target="../diagrams/colors41.xm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diagramQuickStyle" Target="../diagrams/quickStyle41.xml"/><Relationship Id="rId5" Type="http://schemas.openxmlformats.org/officeDocument/2006/relationships/diagramLayout" Target="../diagrams/layout41.xml"/><Relationship Id="rId4" Type="http://schemas.openxmlformats.org/officeDocument/2006/relationships/diagramData" Target="../diagrams/data41.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4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4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4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45.xml"/><Relationship Id="rId5" Type="http://schemas.openxmlformats.org/officeDocument/2006/relationships/diagramQuickStyle" Target="../diagrams/quickStyle45.xml"/><Relationship Id="rId10" Type="http://schemas.openxmlformats.org/officeDocument/2006/relationships/image" Target="../media/image50.svg"/><Relationship Id="rId4" Type="http://schemas.openxmlformats.org/officeDocument/2006/relationships/diagramLayout" Target="../diagrams/layout45.xml"/><Relationship Id="rId9" Type="http://schemas.openxmlformats.org/officeDocument/2006/relationships/image" Target="../media/image49.png"/></Relationships>
</file>

<file path=ppt/slides/_rels/slide4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46.xml"/><Relationship Id="rId5" Type="http://schemas.openxmlformats.org/officeDocument/2006/relationships/diagramQuickStyle" Target="../diagrams/quickStyle46.xml"/><Relationship Id="rId10" Type="http://schemas.openxmlformats.org/officeDocument/2006/relationships/image" Target="../media/image50.svg"/><Relationship Id="rId4" Type="http://schemas.openxmlformats.org/officeDocument/2006/relationships/diagramLayout" Target="../diagrams/layout46.xml"/><Relationship Id="rId9" Type="http://schemas.openxmlformats.org/officeDocument/2006/relationships/image" Target="../media/image49.png"/></Relationships>
</file>

<file path=ppt/slides/_rels/slide4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47.xml"/><Relationship Id="rId11" Type="http://schemas.openxmlformats.org/officeDocument/2006/relationships/image" Target="../media/image53.svg"/><Relationship Id="rId5" Type="http://schemas.openxmlformats.org/officeDocument/2006/relationships/diagramQuickStyle" Target="../diagrams/quickStyle47.xml"/><Relationship Id="rId10" Type="http://schemas.openxmlformats.org/officeDocument/2006/relationships/image" Target="../media/image52.png"/><Relationship Id="rId4" Type="http://schemas.openxmlformats.org/officeDocument/2006/relationships/diagramLayout" Target="../diagrams/layout47.xml"/><Relationship Id="rId9" Type="http://schemas.openxmlformats.org/officeDocument/2006/relationships/image" Target="../media/image51.pn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8.jpeg"/></Relationships>
</file>

<file path=ppt/slides/_rels/slide5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48.xml"/><Relationship Id="rId11" Type="http://schemas.openxmlformats.org/officeDocument/2006/relationships/image" Target="../media/image53.svg"/><Relationship Id="rId5" Type="http://schemas.openxmlformats.org/officeDocument/2006/relationships/diagramQuickStyle" Target="../diagrams/quickStyle48.xml"/><Relationship Id="rId10" Type="http://schemas.openxmlformats.org/officeDocument/2006/relationships/image" Target="../media/image52.png"/><Relationship Id="rId4" Type="http://schemas.openxmlformats.org/officeDocument/2006/relationships/diagramLayout" Target="../diagrams/layout48.xml"/><Relationship Id="rId9" Type="http://schemas.openxmlformats.org/officeDocument/2006/relationships/image" Target="../media/image51.png"/></Relationships>
</file>

<file path=ppt/slides/_rels/slide5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diagramData" Target="../diagrams/data49.xml"/><Relationship Id="rId7" Type="http://schemas.microsoft.com/office/2007/relationships/diagramDrawing" Target="../diagrams/drawing49.xml"/><Relationship Id="rId12"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49.xml"/><Relationship Id="rId11" Type="http://schemas.openxmlformats.org/officeDocument/2006/relationships/image" Target="../media/image51.png"/><Relationship Id="rId5" Type="http://schemas.openxmlformats.org/officeDocument/2006/relationships/diagramQuickStyle" Target="../diagrams/quickStyle49.xml"/><Relationship Id="rId10" Type="http://schemas.openxmlformats.org/officeDocument/2006/relationships/image" Target="../media/image50.svg"/><Relationship Id="rId4" Type="http://schemas.openxmlformats.org/officeDocument/2006/relationships/diagramLayout" Target="../diagrams/layout49.xml"/><Relationship Id="rId9" Type="http://schemas.openxmlformats.org/officeDocument/2006/relationships/image" Target="../media/image49.png"/></Relationships>
</file>

<file path=ppt/slides/_rels/slide5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diagramData" Target="../diagrams/data50.xml"/><Relationship Id="rId7" Type="http://schemas.microsoft.com/office/2007/relationships/diagramDrawing" Target="../diagrams/drawing50.xml"/><Relationship Id="rId12"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50.xml"/><Relationship Id="rId11" Type="http://schemas.openxmlformats.org/officeDocument/2006/relationships/image" Target="../media/image51.png"/><Relationship Id="rId5" Type="http://schemas.openxmlformats.org/officeDocument/2006/relationships/diagramQuickStyle" Target="../diagrams/quickStyle50.xml"/><Relationship Id="rId10" Type="http://schemas.openxmlformats.org/officeDocument/2006/relationships/image" Target="../media/image50.svg"/><Relationship Id="rId4" Type="http://schemas.openxmlformats.org/officeDocument/2006/relationships/diagramLayout" Target="../diagrams/layout50.xml"/><Relationship Id="rId9" Type="http://schemas.openxmlformats.org/officeDocument/2006/relationships/image" Target="../media/image49.png"/></Relationships>
</file>

<file path=ppt/slides/_rels/slide5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51.xml"/><Relationship Id="rId7" Type="http://schemas.microsoft.com/office/2007/relationships/diagramDrawing" Target="../diagrams/drawing51.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 Id="rId9" Type="http://schemas.openxmlformats.org/officeDocument/2006/relationships/image" Target="../media/image53.svg"/></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52.xml"/><Relationship Id="rId7" Type="http://schemas.microsoft.com/office/2007/relationships/diagramDrawing" Target="../diagrams/drawing52.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52.xml"/><Relationship Id="rId5" Type="http://schemas.openxmlformats.org/officeDocument/2006/relationships/diagramQuickStyle" Target="../diagrams/quickStyle52.xml"/><Relationship Id="rId4" Type="http://schemas.openxmlformats.org/officeDocument/2006/relationships/diagramLayout" Target="../diagrams/layout5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5.svg"/></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55.sv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11.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10.png"/><Relationship Id="rId5" Type="http://schemas.openxmlformats.org/officeDocument/2006/relationships/diagramQuickStyle" Target="../diagrams/quickStyle6.xml"/><Relationship Id="rId10" Type="http://schemas.microsoft.com/office/2007/relationships/hdphoto" Target="../media/hdphoto1.wdp"/><Relationship Id="rId4" Type="http://schemas.openxmlformats.org/officeDocument/2006/relationships/diagramLayout" Target="../diagrams/layout6.xml"/><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image" Target="../media/image15.svg"/><Relationship Id="rId5" Type="http://schemas.openxmlformats.org/officeDocument/2006/relationships/diagramQuickStyle" Target="../diagrams/quickStyle7.xml"/><Relationship Id="rId10" Type="http://schemas.openxmlformats.org/officeDocument/2006/relationships/image" Target="../media/image14.png"/><Relationship Id="rId4" Type="http://schemas.openxmlformats.org/officeDocument/2006/relationships/diagramLayout" Target="../diagrams/layout7.xml"/><Relationship Id="rId9"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p:cNvPicPr>
          <p:nvPr/>
        </p:nvPicPr>
        <p:blipFill>
          <a:blip r:embed="rId2"/>
          <a:srcRect/>
          <a:stretch>
            <a:fillRect/>
          </a:stretch>
        </p:blipFill>
        <p:spPr bwMode="auto">
          <a:xfrm>
            <a:off x="1494364" y="5873088"/>
            <a:ext cx="1041400" cy="296863"/>
          </a:xfrm>
          <a:prstGeom prst="rect">
            <a:avLst/>
          </a:prstGeom>
          <a:noFill/>
          <a:ln w="9525">
            <a:noFill/>
            <a:miter lim="800000"/>
            <a:headEnd/>
            <a:tailEnd/>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444" y="5729044"/>
            <a:ext cx="680216" cy="584952"/>
          </a:xfrm>
          <a:prstGeom prst="rect">
            <a:avLst/>
          </a:prstGeom>
        </p:spPr>
      </p:pic>
      <p:sp>
        <p:nvSpPr>
          <p:cNvPr id="6" name="Title 1"/>
          <p:cNvSpPr txBox="1">
            <a:spLocks/>
          </p:cNvSpPr>
          <p:nvPr/>
        </p:nvSpPr>
        <p:spPr bwMode="auto">
          <a:xfrm>
            <a:off x="568325" y="1501775"/>
            <a:ext cx="6623050" cy="719138"/>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eaLnBrk="0" fontAlgn="base" hangingPunct="0">
              <a:spcBef>
                <a:spcPct val="0"/>
              </a:spcBef>
              <a:spcAft>
                <a:spcPct val="0"/>
              </a:spcAft>
              <a:defRPr sz="36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Roboto Condensed"/>
              </a:defRPr>
            </a:lvl2pPr>
            <a:lvl3pPr algn="ctr" rtl="0" eaLnBrk="0" fontAlgn="base" hangingPunct="0">
              <a:spcBef>
                <a:spcPct val="0"/>
              </a:spcBef>
              <a:spcAft>
                <a:spcPct val="0"/>
              </a:spcAft>
              <a:defRPr sz="4400">
                <a:solidFill>
                  <a:schemeClr val="tx1"/>
                </a:solidFill>
                <a:latin typeface="Roboto Condensed"/>
              </a:defRPr>
            </a:lvl3pPr>
            <a:lvl4pPr algn="ctr" rtl="0" eaLnBrk="0" fontAlgn="base" hangingPunct="0">
              <a:spcBef>
                <a:spcPct val="0"/>
              </a:spcBef>
              <a:spcAft>
                <a:spcPct val="0"/>
              </a:spcAft>
              <a:defRPr sz="4400">
                <a:solidFill>
                  <a:schemeClr val="tx1"/>
                </a:solidFill>
                <a:latin typeface="Roboto Condensed"/>
              </a:defRPr>
            </a:lvl4pPr>
            <a:lvl5pPr algn="ctr" rtl="0" eaLnBrk="0" fontAlgn="base" hangingPunct="0">
              <a:spcBef>
                <a:spcPct val="0"/>
              </a:spcBef>
              <a:spcAft>
                <a:spcPct val="0"/>
              </a:spcAft>
              <a:defRPr sz="4400">
                <a:solidFill>
                  <a:schemeClr val="tx1"/>
                </a:solidFill>
                <a:latin typeface="Roboto Condensed"/>
              </a:defRPr>
            </a:lvl5pPr>
            <a:lvl6pPr marL="457200" algn="ctr" rtl="0" fontAlgn="base">
              <a:spcBef>
                <a:spcPct val="0"/>
              </a:spcBef>
              <a:spcAft>
                <a:spcPct val="0"/>
              </a:spcAft>
              <a:defRPr sz="4400">
                <a:solidFill>
                  <a:schemeClr val="tx1"/>
                </a:solidFill>
                <a:latin typeface="Roboto Condensed"/>
              </a:defRPr>
            </a:lvl6pPr>
            <a:lvl7pPr marL="914400" algn="ctr" rtl="0" fontAlgn="base">
              <a:spcBef>
                <a:spcPct val="0"/>
              </a:spcBef>
              <a:spcAft>
                <a:spcPct val="0"/>
              </a:spcAft>
              <a:defRPr sz="4400">
                <a:solidFill>
                  <a:schemeClr val="tx1"/>
                </a:solidFill>
                <a:latin typeface="Roboto Condensed"/>
              </a:defRPr>
            </a:lvl7pPr>
            <a:lvl8pPr marL="1371600" algn="ctr" rtl="0" fontAlgn="base">
              <a:spcBef>
                <a:spcPct val="0"/>
              </a:spcBef>
              <a:spcAft>
                <a:spcPct val="0"/>
              </a:spcAft>
              <a:defRPr sz="4400">
                <a:solidFill>
                  <a:schemeClr val="tx1"/>
                </a:solidFill>
                <a:latin typeface="Roboto Condensed"/>
              </a:defRPr>
            </a:lvl8pPr>
            <a:lvl9pPr marL="1828800" algn="ctr" rtl="0" fontAlgn="base">
              <a:spcBef>
                <a:spcPct val="0"/>
              </a:spcBef>
              <a:spcAft>
                <a:spcPct val="0"/>
              </a:spcAft>
              <a:defRPr sz="4400">
                <a:solidFill>
                  <a:schemeClr val="tx1"/>
                </a:solidFill>
                <a:latin typeface="Roboto Condensed"/>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600" b="1" i="0" u="none" strike="noStrike" kern="1200" cap="none" spc="0" normalizeH="0" baseline="0" noProof="0" dirty="0">
                <a:ln>
                  <a:noFill/>
                </a:ln>
                <a:solidFill>
                  <a:srgbClr val="000000"/>
                </a:solidFill>
                <a:effectLst/>
                <a:uLnTx/>
                <a:uFillTx/>
                <a:latin typeface="Roboto Condensed"/>
                <a:ea typeface="+mj-ea"/>
                <a:cs typeface="+mj-cs"/>
              </a:rPr>
              <a:t>Antibiotic Resistance</a:t>
            </a:r>
            <a:br>
              <a:rPr kumimoji="0" lang="en-CA" sz="2600" b="1" i="0" u="none" strike="noStrike" kern="1200" cap="none" spc="0" normalizeH="0" baseline="0" noProof="0" dirty="0">
                <a:ln>
                  <a:noFill/>
                </a:ln>
                <a:solidFill>
                  <a:srgbClr val="000000"/>
                </a:solidFill>
                <a:effectLst/>
                <a:uLnTx/>
                <a:uFillTx/>
                <a:latin typeface="Roboto Condensed"/>
                <a:ea typeface="+mj-ea"/>
                <a:cs typeface="+mj-cs"/>
              </a:rPr>
            </a:br>
            <a:r>
              <a:rPr kumimoji="0" lang="en-CA" sz="2600" b="1" i="0" u="none" strike="noStrike" kern="1200" cap="none" spc="0" normalizeH="0" baseline="0" noProof="0" dirty="0">
                <a:ln>
                  <a:noFill/>
                </a:ln>
                <a:solidFill>
                  <a:srgbClr val="000000"/>
                </a:solidFill>
                <a:effectLst/>
                <a:uLnTx/>
                <a:uFillTx/>
                <a:latin typeface="Roboto Condensed"/>
                <a:ea typeface="+mj-ea"/>
                <a:cs typeface="+mj-cs"/>
              </a:rPr>
              <a:t>A Closer Look at Bacteria and the Microbiome</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CA" sz="2600" dirty="0">
              <a:solidFill>
                <a:srgbClr val="000000"/>
              </a:solidFill>
              <a:latin typeface="Roboto Condensed"/>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600" b="1" i="0" u="none" strike="noStrike" kern="1200" cap="none" spc="0" normalizeH="0" baseline="0" noProof="0" dirty="0">
              <a:ln>
                <a:noFill/>
              </a:ln>
              <a:solidFill>
                <a:srgbClr val="000000"/>
              </a:solidFill>
              <a:effectLst/>
              <a:uLnTx/>
              <a:uFillTx/>
              <a:latin typeface="Roboto Condensed"/>
              <a:ea typeface="+mj-ea"/>
              <a:cs typeface="+mj-cs"/>
            </a:endParaRPr>
          </a:p>
        </p:txBody>
      </p:sp>
      <p:sp>
        <p:nvSpPr>
          <p:cNvPr id="7" name="Subtitle 2"/>
          <p:cNvSpPr txBox="1">
            <a:spLocks/>
          </p:cNvSpPr>
          <p:nvPr/>
        </p:nvSpPr>
        <p:spPr bwMode="auto">
          <a:xfrm>
            <a:off x="568325" y="2966331"/>
            <a:ext cx="6630988" cy="936625"/>
          </a:xfrm>
          <a:prstGeom prst="rect">
            <a:avLst/>
          </a:prstGeom>
          <a:noFill/>
          <a:ln w="9525">
            <a:noFill/>
            <a:miter lim="800000"/>
            <a:headEnd/>
            <a:tailEnd/>
          </a:ln>
        </p:spPr>
        <p:txBody>
          <a:bodyPr vert="horz" wrap="square" lIns="0" tIns="0" rIns="0" bIns="0" numCol="1" rtlCol="0" anchor="t" anchorCtr="0" compatLnSpc="1">
            <a:prstTxWarp prst="textNoShape">
              <a:avLst/>
            </a:prstTxWarp>
            <a:normAutofit/>
          </a:bodyPr>
          <a:lstStyle>
            <a:lvl1pPr marL="0" indent="0" algn="l" rtl="0" eaLnBrk="0" fontAlgn="base" hangingPunct="0">
              <a:spcBef>
                <a:spcPct val="20000"/>
              </a:spcBef>
              <a:spcAft>
                <a:spcPct val="0"/>
              </a:spcAft>
              <a:buFont typeface="Arial" charset="0"/>
              <a:buNone/>
              <a:defRPr sz="2400" kern="1200">
                <a:solidFill>
                  <a:schemeClr val="tx2"/>
                </a:solidFill>
                <a:latin typeface="+mj-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CA" sz="2400" b="0" i="0" u="none" strike="noStrike" kern="1200" cap="none" spc="0" normalizeH="0" baseline="0" noProof="0" dirty="0">
                <a:ln>
                  <a:noFill/>
                </a:ln>
                <a:solidFill>
                  <a:srgbClr val="666666"/>
                </a:solidFill>
                <a:effectLst/>
                <a:uLnTx/>
                <a:uFillTx/>
                <a:latin typeface="Roboto Condensed"/>
                <a:ea typeface="+mn-ea"/>
                <a:cs typeface="+mn-cs"/>
              </a:rPr>
              <a:t>Presentation for Grade 8 Students</a:t>
            </a:r>
          </a:p>
        </p:txBody>
      </p:sp>
      <p:sp>
        <p:nvSpPr>
          <p:cNvPr id="9" name="Rectangle 6"/>
          <p:cNvSpPr/>
          <p:nvPr/>
        </p:nvSpPr>
        <p:spPr>
          <a:xfrm>
            <a:off x="568325" y="1244600"/>
            <a:ext cx="360363" cy="428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dirty="0">
              <a:solidFill>
                <a:schemeClr val="tx1"/>
              </a:solidFill>
            </a:endParaRPr>
          </a:p>
        </p:txBody>
      </p:sp>
      <p:sp>
        <p:nvSpPr>
          <p:cNvPr id="10" name="Rectangle 7"/>
          <p:cNvSpPr/>
          <p:nvPr/>
        </p:nvSpPr>
        <p:spPr>
          <a:xfrm>
            <a:off x="928688" y="1244600"/>
            <a:ext cx="360362" cy="428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dirty="0">
              <a:solidFill>
                <a:schemeClr val="tx1"/>
              </a:solidFill>
            </a:endParaRPr>
          </a:p>
        </p:txBody>
      </p:sp>
      <p:sp>
        <p:nvSpPr>
          <p:cNvPr id="11" name="Rectangle 8"/>
          <p:cNvSpPr/>
          <p:nvPr/>
        </p:nvSpPr>
        <p:spPr>
          <a:xfrm>
            <a:off x="1289050" y="1244600"/>
            <a:ext cx="358775" cy="42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dirty="0">
              <a:solidFill>
                <a:schemeClr val="tx1"/>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3080" y="1244600"/>
            <a:ext cx="2648058" cy="2648058"/>
          </a:xfrm>
          <a:prstGeom prst="rect">
            <a:avLst/>
          </a:prstGeom>
        </p:spPr>
      </p:pic>
    </p:spTree>
    <p:extLst>
      <p:ext uri="{BB962C8B-B14F-4D97-AF65-F5344CB8AC3E}">
        <p14:creationId xmlns:p14="http://schemas.microsoft.com/office/powerpoint/2010/main" val="4062785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9A10F-3950-824C-8829-69D6D18581B0}"/>
              </a:ext>
            </a:extLst>
          </p:cNvPr>
          <p:cNvSpPr>
            <a:spLocks noGrp="1"/>
          </p:cNvSpPr>
          <p:nvPr>
            <p:ph type="title"/>
          </p:nvPr>
        </p:nvSpPr>
        <p:spPr>
          <a:xfrm>
            <a:off x="838200" y="612265"/>
            <a:ext cx="10515600" cy="1325563"/>
          </a:xfrm>
        </p:spPr>
        <p:txBody>
          <a:bodyPr>
            <a:normAutofit/>
          </a:bodyPr>
          <a:lstStyle/>
          <a:p>
            <a:r>
              <a:rPr lang="en-US" sz="4000" b="1" dirty="0">
                <a:cs typeface="Posterama" panose="020B0504020200020000" pitchFamily="34" charset="0"/>
              </a:rPr>
              <a:t>What are the harms of using antibiotics when we don’t need them?</a:t>
            </a:r>
          </a:p>
        </p:txBody>
      </p:sp>
      <p:sp>
        <p:nvSpPr>
          <p:cNvPr id="3" name="Content Placeholder 2">
            <a:extLst>
              <a:ext uri="{FF2B5EF4-FFF2-40B4-BE49-F238E27FC236}">
                <a16:creationId xmlns:a16="http://schemas.microsoft.com/office/drawing/2014/main" id="{23632E72-A1F0-0346-AB61-10B17AE1EC39}"/>
              </a:ext>
            </a:extLst>
          </p:cNvPr>
          <p:cNvSpPr>
            <a:spLocks noGrp="1"/>
          </p:cNvSpPr>
          <p:nvPr>
            <p:ph idx="1"/>
          </p:nvPr>
        </p:nvSpPr>
        <p:spPr>
          <a:xfrm>
            <a:off x="838200" y="2150075"/>
            <a:ext cx="10515600" cy="4026887"/>
          </a:xfrm>
        </p:spPr>
        <p:txBody>
          <a:bodyPr>
            <a:normAutofit/>
          </a:bodyPr>
          <a:lstStyle/>
          <a:p>
            <a:pPr marL="0" indent="0">
              <a:spcAft>
                <a:spcPts val="1800"/>
              </a:spcAft>
              <a:buNone/>
            </a:pPr>
            <a:r>
              <a:rPr lang="en-US" dirty="0">
                <a:cs typeface="Posterama" panose="020B0504020200020000" pitchFamily="34" charset="0"/>
              </a:rPr>
              <a:t>Overuse of antibiotics can lead to </a:t>
            </a:r>
            <a:r>
              <a:rPr lang="en-US" b="1" dirty="0">
                <a:cs typeface="Posterama" panose="020B0504020200020000" pitchFamily="34" charset="0"/>
              </a:rPr>
              <a:t>antibiotic resistance</a:t>
            </a:r>
          </a:p>
          <a:p>
            <a:pPr marL="0" indent="0">
              <a:spcAft>
                <a:spcPts val="1800"/>
              </a:spcAft>
              <a:buNone/>
            </a:pPr>
            <a:r>
              <a:rPr lang="en-US" dirty="0">
                <a:cs typeface="Posterama" panose="020B0504020200020000" pitchFamily="34" charset="0"/>
              </a:rPr>
              <a:t>(Optional) Watch this video on antibiotic resistance:  </a:t>
            </a:r>
          </a:p>
          <a:p>
            <a:pPr marL="0" indent="0">
              <a:spcAft>
                <a:spcPts val="1800"/>
              </a:spcAft>
              <a:buNone/>
            </a:pPr>
            <a:r>
              <a:rPr lang="en-US" dirty="0">
                <a:cs typeface="Posterama" panose="020B0504020200020000" pitchFamily="34" charset="0"/>
                <a:hlinkClick r:id="rId3"/>
              </a:rPr>
              <a:t>youtu.be/qDluMg9lqn8</a:t>
            </a:r>
            <a:r>
              <a:rPr lang="en-US" dirty="0">
                <a:cs typeface="Posterama" panose="020B0504020200020000" pitchFamily="34" charset="0"/>
              </a:rPr>
              <a:t> </a:t>
            </a:r>
          </a:p>
          <a:p>
            <a:pPr marL="0" indent="0">
              <a:spcAft>
                <a:spcPts val="1800"/>
              </a:spcAft>
              <a:buNone/>
            </a:pPr>
            <a:r>
              <a:rPr lang="en-US" dirty="0">
                <a:cs typeface="Posterama" panose="020B0504020200020000" pitchFamily="34" charset="0"/>
              </a:rPr>
              <a:t> </a:t>
            </a:r>
          </a:p>
        </p:txBody>
      </p:sp>
      <p:graphicFrame>
        <p:nvGraphicFramePr>
          <p:cNvPr id="13" name="Diagram 12">
            <a:extLst>
              <a:ext uri="{FF2B5EF4-FFF2-40B4-BE49-F238E27FC236}">
                <a16:creationId xmlns:a16="http://schemas.microsoft.com/office/drawing/2014/main" id="{BD8D12F0-861D-E74D-AF20-856C92756FC2}"/>
              </a:ext>
            </a:extLst>
          </p:cNvPr>
          <p:cNvGraphicFramePr/>
          <p:nvPr>
            <p:extLst>
              <p:ext uri="{D42A27DB-BD31-4B8C-83A1-F6EECF244321}">
                <p14:modId xmlns:p14="http://schemas.microsoft.com/office/powerpoint/2010/main" val="1173463049"/>
              </p:ext>
            </p:extLst>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97678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descr="A picture containing shape&#10;&#10;Description automatically generated">
            <a:extLst>
              <a:ext uri="{FF2B5EF4-FFF2-40B4-BE49-F238E27FC236}">
                <a16:creationId xmlns:a16="http://schemas.microsoft.com/office/drawing/2014/main" id="{8ED01D91-6271-AB4B-8737-FE56580702E9}"/>
              </a:ext>
            </a:extLst>
          </p:cNvPr>
          <p:cNvPicPr>
            <a:picLocks noChangeAspect="1"/>
          </p:cNvPicPr>
          <p:nvPr/>
        </p:nvPicPr>
        <p:blipFill>
          <a:blip r:embed="rId3"/>
          <a:stretch>
            <a:fillRect/>
          </a:stretch>
        </p:blipFill>
        <p:spPr>
          <a:xfrm>
            <a:off x="787598" y="2360342"/>
            <a:ext cx="612000" cy="612000"/>
          </a:xfrm>
          <a:prstGeom prst="rect">
            <a:avLst/>
          </a:prstGeom>
        </p:spPr>
      </p:pic>
      <p:sp>
        <p:nvSpPr>
          <p:cNvPr id="2" name="Title 1">
            <a:extLst>
              <a:ext uri="{FF2B5EF4-FFF2-40B4-BE49-F238E27FC236}">
                <a16:creationId xmlns:a16="http://schemas.microsoft.com/office/drawing/2014/main" id="{2499A10F-3950-824C-8829-69D6D18581B0}"/>
              </a:ext>
            </a:extLst>
          </p:cNvPr>
          <p:cNvSpPr>
            <a:spLocks noGrp="1"/>
          </p:cNvSpPr>
          <p:nvPr>
            <p:ph type="title"/>
          </p:nvPr>
        </p:nvSpPr>
        <p:spPr>
          <a:xfrm>
            <a:off x="787598" y="269731"/>
            <a:ext cx="10515600" cy="1325563"/>
          </a:xfrm>
        </p:spPr>
        <p:txBody>
          <a:bodyPr>
            <a:normAutofit/>
          </a:bodyPr>
          <a:lstStyle/>
          <a:p>
            <a:r>
              <a:rPr lang="en-US" sz="4000" b="1" dirty="0">
                <a:cs typeface="Posterama" panose="020B0504020200020000" pitchFamily="34" charset="0"/>
              </a:rPr>
              <a:t>How does antibiotic resistance develop?</a:t>
            </a:r>
          </a:p>
        </p:txBody>
      </p:sp>
      <p:graphicFrame>
        <p:nvGraphicFramePr>
          <p:cNvPr id="13" name="Diagram 12">
            <a:extLst>
              <a:ext uri="{FF2B5EF4-FFF2-40B4-BE49-F238E27FC236}">
                <a16:creationId xmlns:a16="http://schemas.microsoft.com/office/drawing/2014/main" id="{BD8D12F0-861D-E74D-AF20-856C92756FC2}"/>
              </a:ext>
            </a:extLst>
          </p:cNvPr>
          <p:cNvGraphicFramePr/>
          <p:nvPr>
            <p:extLst>
              <p:ext uri="{D42A27DB-BD31-4B8C-83A1-F6EECF244321}">
                <p14:modId xmlns:p14="http://schemas.microsoft.com/office/powerpoint/2010/main" val="654790129"/>
              </p:ext>
            </p:extLst>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a:extLst>
              <a:ext uri="{FF2B5EF4-FFF2-40B4-BE49-F238E27FC236}">
                <a16:creationId xmlns:a16="http://schemas.microsoft.com/office/drawing/2014/main" id="{B191C934-5B1B-0E49-92B9-A8839CF22A9C}"/>
              </a:ext>
            </a:extLst>
          </p:cNvPr>
          <p:cNvSpPr/>
          <p:nvPr/>
        </p:nvSpPr>
        <p:spPr>
          <a:xfrm>
            <a:off x="283344" y="4037288"/>
            <a:ext cx="3339957" cy="369332"/>
          </a:xfrm>
          <a:prstGeom prst="rect">
            <a:avLst/>
          </a:prstGeom>
        </p:spPr>
        <p:txBody>
          <a:bodyPr wrap="square">
            <a:spAutoFit/>
          </a:bodyPr>
          <a:lstStyle/>
          <a:p>
            <a:pPr algn="ctr">
              <a:spcAft>
                <a:spcPts val="1800"/>
              </a:spcAft>
            </a:pPr>
            <a:r>
              <a:rPr lang="en-US" dirty="0">
                <a:cs typeface="Posterama" panose="020B0504020200020000" pitchFamily="34" charset="0"/>
              </a:rPr>
              <a:t>Bacteria mutate </a:t>
            </a:r>
            <a:r>
              <a:rPr lang="en-US" b="1" dirty="0">
                <a:cs typeface="Posterama" panose="020B0504020200020000" pitchFamily="34" charset="0"/>
              </a:rPr>
              <a:t>at random.                      </a:t>
            </a:r>
            <a:endParaRPr lang="en-US" dirty="0">
              <a:cs typeface="Posterama" panose="020B0504020200020000" pitchFamily="34" charset="0"/>
            </a:endParaRPr>
          </a:p>
        </p:txBody>
      </p:sp>
      <p:pic>
        <p:nvPicPr>
          <p:cNvPr id="115" name="Picture 114" descr="A picture containing text, clipart&#10;&#10;Description automatically generated">
            <a:extLst>
              <a:ext uri="{FF2B5EF4-FFF2-40B4-BE49-F238E27FC236}">
                <a16:creationId xmlns:a16="http://schemas.microsoft.com/office/drawing/2014/main" id="{1F89FAF4-5F9B-2548-A319-0C38C92A8E97}"/>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4700"/>
                    </a14:imgEffect>
                  </a14:imgLayer>
                </a14:imgProps>
              </a:ext>
            </a:extLst>
          </a:blip>
          <a:stretch>
            <a:fillRect/>
          </a:stretch>
        </p:blipFill>
        <p:spPr>
          <a:xfrm>
            <a:off x="2277775" y="1709663"/>
            <a:ext cx="577066" cy="577066"/>
          </a:xfrm>
          <a:prstGeom prst="rect">
            <a:avLst/>
          </a:prstGeom>
        </p:spPr>
      </p:pic>
      <p:cxnSp>
        <p:nvCxnSpPr>
          <p:cNvPr id="117" name="Curved Connector 116">
            <a:extLst>
              <a:ext uri="{FF2B5EF4-FFF2-40B4-BE49-F238E27FC236}">
                <a16:creationId xmlns:a16="http://schemas.microsoft.com/office/drawing/2014/main" id="{621F2D17-7B6B-9845-943E-599A3290B52F}"/>
              </a:ext>
            </a:extLst>
          </p:cNvPr>
          <p:cNvCxnSpPr>
            <a:stCxn id="91" idx="0"/>
            <a:endCxn id="115" idx="1"/>
          </p:cNvCxnSpPr>
          <p:nvPr/>
        </p:nvCxnSpPr>
        <p:spPr>
          <a:xfrm rot="5400000" flipH="1" flipV="1">
            <a:off x="1504613" y="1587181"/>
            <a:ext cx="362146" cy="1184177"/>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Curved Connector 117">
            <a:extLst>
              <a:ext uri="{FF2B5EF4-FFF2-40B4-BE49-F238E27FC236}">
                <a16:creationId xmlns:a16="http://schemas.microsoft.com/office/drawing/2014/main" id="{26308C07-5FA2-BB4E-B7B3-9D9EF8319327}"/>
              </a:ext>
            </a:extLst>
          </p:cNvPr>
          <p:cNvCxnSpPr>
            <a:cxnSpLocks/>
            <a:stCxn id="91" idx="2"/>
            <a:endCxn id="126" idx="1"/>
          </p:cNvCxnSpPr>
          <p:nvPr/>
        </p:nvCxnSpPr>
        <p:spPr>
          <a:xfrm rot="16200000" flipH="1">
            <a:off x="1477207" y="2588733"/>
            <a:ext cx="339460" cy="1106678"/>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6" name="Picture 125" descr="A picture containing icon&#10;&#10;Description automatically generated">
            <a:extLst>
              <a:ext uri="{FF2B5EF4-FFF2-40B4-BE49-F238E27FC236}">
                <a16:creationId xmlns:a16="http://schemas.microsoft.com/office/drawing/2014/main" id="{3A078D64-9E7F-B147-A730-CEF46A6128C9}"/>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Lst>
          </a:blip>
          <a:stretch>
            <a:fillRect/>
          </a:stretch>
        </p:blipFill>
        <p:spPr>
          <a:xfrm>
            <a:off x="2200276" y="3005802"/>
            <a:ext cx="612000" cy="612000"/>
          </a:xfrm>
          <a:prstGeom prst="rect">
            <a:avLst/>
          </a:prstGeom>
        </p:spPr>
      </p:pic>
    </p:spTree>
    <p:extLst>
      <p:ext uri="{BB962C8B-B14F-4D97-AF65-F5344CB8AC3E}">
        <p14:creationId xmlns:p14="http://schemas.microsoft.com/office/powerpoint/2010/main" val="133098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descr="A picture containing shape&#10;&#10;Description automatically generated">
            <a:extLst>
              <a:ext uri="{FF2B5EF4-FFF2-40B4-BE49-F238E27FC236}">
                <a16:creationId xmlns:a16="http://schemas.microsoft.com/office/drawing/2014/main" id="{8ED01D91-6271-AB4B-8737-FE56580702E9}"/>
              </a:ext>
            </a:extLst>
          </p:cNvPr>
          <p:cNvPicPr>
            <a:picLocks noChangeAspect="1"/>
          </p:cNvPicPr>
          <p:nvPr/>
        </p:nvPicPr>
        <p:blipFill>
          <a:blip r:embed="rId3"/>
          <a:stretch>
            <a:fillRect/>
          </a:stretch>
        </p:blipFill>
        <p:spPr>
          <a:xfrm>
            <a:off x="787598" y="2360342"/>
            <a:ext cx="612000" cy="612000"/>
          </a:xfrm>
          <a:prstGeom prst="rect">
            <a:avLst/>
          </a:prstGeom>
        </p:spPr>
      </p:pic>
      <p:sp>
        <p:nvSpPr>
          <p:cNvPr id="2" name="Title 1">
            <a:extLst>
              <a:ext uri="{FF2B5EF4-FFF2-40B4-BE49-F238E27FC236}">
                <a16:creationId xmlns:a16="http://schemas.microsoft.com/office/drawing/2014/main" id="{2499A10F-3950-824C-8829-69D6D18581B0}"/>
              </a:ext>
            </a:extLst>
          </p:cNvPr>
          <p:cNvSpPr>
            <a:spLocks noGrp="1"/>
          </p:cNvSpPr>
          <p:nvPr>
            <p:ph type="title"/>
          </p:nvPr>
        </p:nvSpPr>
        <p:spPr>
          <a:xfrm>
            <a:off x="787598" y="269731"/>
            <a:ext cx="10515600" cy="1325563"/>
          </a:xfrm>
        </p:spPr>
        <p:txBody>
          <a:bodyPr>
            <a:normAutofit/>
          </a:bodyPr>
          <a:lstStyle/>
          <a:p>
            <a:r>
              <a:rPr lang="en-US" sz="4000" b="1" dirty="0">
                <a:cs typeface="Posterama" panose="020B0504020200020000" pitchFamily="34" charset="0"/>
              </a:rPr>
              <a:t>How does antibiotic resistance develop?</a:t>
            </a:r>
          </a:p>
        </p:txBody>
      </p:sp>
      <p:graphicFrame>
        <p:nvGraphicFramePr>
          <p:cNvPr id="13" name="Diagram 12">
            <a:extLst>
              <a:ext uri="{FF2B5EF4-FFF2-40B4-BE49-F238E27FC236}">
                <a16:creationId xmlns:a16="http://schemas.microsoft.com/office/drawing/2014/main" id="{BD8D12F0-861D-E74D-AF20-856C92756FC2}"/>
              </a:ext>
            </a:extLst>
          </p:cNvPr>
          <p:cNvGraphicFramePr/>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a:extLst>
              <a:ext uri="{FF2B5EF4-FFF2-40B4-BE49-F238E27FC236}">
                <a16:creationId xmlns:a16="http://schemas.microsoft.com/office/drawing/2014/main" id="{B191C934-5B1B-0E49-92B9-A8839CF22A9C}"/>
              </a:ext>
            </a:extLst>
          </p:cNvPr>
          <p:cNvSpPr/>
          <p:nvPr/>
        </p:nvSpPr>
        <p:spPr>
          <a:xfrm>
            <a:off x="283344" y="4037288"/>
            <a:ext cx="3339957" cy="369332"/>
          </a:xfrm>
          <a:prstGeom prst="rect">
            <a:avLst/>
          </a:prstGeom>
        </p:spPr>
        <p:txBody>
          <a:bodyPr wrap="square">
            <a:spAutoFit/>
          </a:bodyPr>
          <a:lstStyle/>
          <a:p>
            <a:pPr algn="ctr">
              <a:spcAft>
                <a:spcPts val="1800"/>
              </a:spcAft>
            </a:pPr>
            <a:r>
              <a:rPr lang="en-US" dirty="0">
                <a:cs typeface="Posterama" panose="020B0504020200020000" pitchFamily="34" charset="0"/>
              </a:rPr>
              <a:t>Bacteria mutate </a:t>
            </a:r>
            <a:r>
              <a:rPr lang="en-US" b="1" dirty="0">
                <a:cs typeface="Posterama" panose="020B0504020200020000" pitchFamily="34" charset="0"/>
              </a:rPr>
              <a:t>at random.                      </a:t>
            </a:r>
            <a:endParaRPr lang="en-US" dirty="0">
              <a:cs typeface="Posterama" panose="020B0504020200020000" pitchFamily="34" charset="0"/>
            </a:endParaRPr>
          </a:p>
        </p:txBody>
      </p:sp>
      <p:pic>
        <p:nvPicPr>
          <p:cNvPr id="14" name="Picture 13" descr="A picture containing shape&#10;&#10;Description automatically generated">
            <a:extLst>
              <a:ext uri="{FF2B5EF4-FFF2-40B4-BE49-F238E27FC236}">
                <a16:creationId xmlns:a16="http://schemas.microsoft.com/office/drawing/2014/main" id="{29743D25-18AC-2048-A999-975BCC6D52B4}"/>
              </a:ext>
            </a:extLst>
          </p:cNvPr>
          <p:cNvPicPr>
            <a:picLocks noChangeAspect="1"/>
          </p:cNvPicPr>
          <p:nvPr/>
        </p:nvPicPr>
        <p:blipFill>
          <a:blip r:embed="rId9">
            <a:duotone>
              <a:prstClr val="black"/>
              <a:srgbClr val="FF0000">
                <a:tint val="45000"/>
                <a:satMod val="400000"/>
              </a:srgbClr>
            </a:duotone>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2307897" y="2391751"/>
            <a:ext cx="548779" cy="548779"/>
          </a:xfrm>
          <a:prstGeom prst="rect">
            <a:avLst/>
          </a:prstGeom>
        </p:spPr>
      </p:pic>
      <p:pic>
        <p:nvPicPr>
          <p:cNvPr id="115" name="Picture 114" descr="A picture containing text, clipart&#10;&#10;Description automatically generated">
            <a:extLst>
              <a:ext uri="{FF2B5EF4-FFF2-40B4-BE49-F238E27FC236}">
                <a16:creationId xmlns:a16="http://schemas.microsoft.com/office/drawing/2014/main" id="{1F89FAF4-5F9B-2548-A319-0C38C92A8E97}"/>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4700"/>
                    </a14:imgEffect>
                  </a14:imgLayer>
                </a14:imgProps>
              </a:ext>
            </a:extLst>
          </a:blip>
          <a:stretch>
            <a:fillRect/>
          </a:stretch>
        </p:blipFill>
        <p:spPr>
          <a:xfrm>
            <a:off x="2277775" y="1709663"/>
            <a:ext cx="577066" cy="577066"/>
          </a:xfrm>
          <a:prstGeom prst="rect">
            <a:avLst/>
          </a:prstGeom>
        </p:spPr>
      </p:pic>
      <p:cxnSp>
        <p:nvCxnSpPr>
          <p:cNvPr id="117" name="Curved Connector 116">
            <a:extLst>
              <a:ext uri="{FF2B5EF4-FFF2-40B4-BE49-F238E27FC236}">
                <a16:creationId xmlns:a16="http://schemas.microsoft.com/office/drawing/2014/main" id="{621F2D17-7B6B-9845-943E-599A3290B52F}"/>
              </a:ext>
            </a:extLst>
          </p:cNvPr>
          <p:cNvCxnSpPr>
            <a:stCxn id="91" idx="0"/>
            <a:endCxn id="115" idx="1"/>
          </p:cNvCxnSpPr>
          <p:nvPr/>
        </p:nvCxnSpPr>
        <p:spPr>
          <a:xfrm rot="5400000" flipH="1" flipV="1">
            <a:off x="1504613" y="1587181"/>
            <a:ext cx="362146" cy="1184177"/>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Curved Connector 117">
            <a:extLst>
              <a:ext uri="{FF2B5EF4-FFF2-40B4-BE49-F238E27FC236}">
                <a16:creationId xmlns:a16="http://schemas.microsoft.com/office/drawing/2014/main" id="{26308C07-5FA2-BB4E-B7B3-9D9EF8319327}"/>
              </a:ext>
            </a:extLst>
          </p:cNvPr>
          <p:cNvCxnSpPr>
            <a:cxnSpLocks/>
            <a:stCxn id="91" idx="2"/>
            <a:endCxn id="126" idx="1"/>
          </p:cNvCxnSpPr>
          <p:nvPr/>
        </p:nvCxnSpPr>
        <p:spPr>
          <a:xfrm rot="16200000" flipH="1">
            <a:off x="1477207" y="2588733"/>
            <a:ext cx="339460" cy="1106678"/>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Curved Connector 120">
            <a:extLst>
              <a:ext uri="{FF2B5EF4-FFF2-40B4-BE49-F238E27FC236}">
                <a16:creationId xmlns:a16="http://schemas.microsoft.com/office/drawing/2014/main" id="{EA6ED919-DA18-1144-9ADF-D59463AC28D6}"/>
              </a:ext>
            </a:extLst>
          </p:cNvPr>
          <p:cNvCxnSpPr>
            <a:cxnSpLocks/>
            <a:stCxn id="91" idx="3"/>
            <a:endCxn id="14" idx="1"/>
          </p:cNvCxnSpPr>
          <p:nvPr/>
        </p:nvCxnSpPr>
        <p:spPr>
          <a:xfrm flipV="1">
            <a:off x="1399598" y="2666141"/>
            <a:ext cx="908299" cy="201"/>
          </a:xfrm>
          <a:prstGeom prst="curved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4" name="Rectangle 123">
            <a:extLst>
              <a:ext uri="{FF2B5EF4-FFF2-40B4-BE49-F238E27FC236}">
                <a16:creationId xmlns:a16="http://schemas.microsoft.com/office/drawing/2014/main" id="{14311C0A-297B-F949-8923-FAAA702E6038}"/>
              </a:ext>
            </a:extLst>
          </p:cNvPr>
          <p:cNvSpPr/>
          <p:nvPr/>
        </p:nvSpPr>
        <p:spPr>
          <a:xfrm>
            <a:off x="384894" y="4418454"/>
            <a:ext cx="3136859" cy="1200329"/>
          </a:xfrm>
          <a:prstGeom prst="rect">
            <a:avLst/>
          </a:prstGeom>
        </p:spPr>
        <p:txBody>
          <a:bodyPr wrap="square">
            <a:spAutoFit/>
          </a:bodyPr>
          <a:lstStyle/>
          <a:p>
            <a:pPr algn="ctr"/>
            <a:r>
              <a:rPr lang="en-US" dirty="0">
                <a:cs typeface="Posterama" panose="020B0504020200020000" pitchFamily="34" charset="0"/>
              </a:rPr>
              <a:t>Some bacteria can happen to develop a mutation that makes them </a:t>
            </a:r>
            <a:r>
              <a:rPr lang="en-US" b="1" dirty="0">
                <a:solidFill>
                  <a:srgbClr val="C00000"/>
                </a:solidFill>
                <a:cs typeface="Posterama" panose="020B0504020200020000" pitchFamily="34" charset="0"/>
              </a:rPr>
              <a:t>resistant</a:t>
            </a:r>
            <a:r>
              <a:rPr lang="en-US" dirty="0">
                <a:cs typeface="Posterama" panose="020B0504020200020000" pitchFamily="34" charset="0"/>
              </a:rPr>
              <a:t> to antibiotics. </a:t>
            </a:r>
            <a:endParaRPr lang="en-US" dirty="0"/>
          </a:p>
        </p:txBody>
      </p:sp>
      <p:pic>
        <p:nvPicPr>
          <p:cNvPr id="126" name="Picture 125" descr="A picture containing icon&#10;&#10;Description automatically generated">
            <a:extLst>
              <a:ext uri="{FF2B5EF4-FFF2-40B4-BE49-F238E27FC236}">
                <a16:creationId xmlns:a16="http://schemas.microsoft.com/office/drawing/2014/main" id="{3A078D64-9E7F-B147-A730-CEF46A6128C9}"/>
              </a:ext>
            </a:extLst>
          </p:cNvPr>
          <p:cNvPicPr>
            <a:picLocks noChangeAspect="1"/>
          </p:cNvPicPr>
          <p:nvPr/>
        </p:nvPicPr>
        <p:blipFill>
          <a:blip r:embed="rId13">
            <a:extLst>
              <a:ext uri="{BEBA8EAE-BF5A-486C-A8C5-ECC9F3942E4B}">
                <a14:imgProps xmlns:a14="http://schemas.microsoft.com/office/drawing/2010/main">
                  <a14:imgLayer r:embed="rId14">
                    <a14:imgEffect>
                      <a14:colorTemperature colorTemp="11200"/>
                    </a14:imgEffect>
                  </a14:imgLayer>
                </a14:imgProps>
              </a:ext>
            </a:extLst>
          </a:blip>
          <a:stretch>
            <a:fillRect/>
          </a:stretch>
        </p:blipFill>
        <p:spPr>
          <a:xfrm>
            <a:off x="2200276" y="3005802"/>
            <a:ext cx="612000" cy="612000"/>
          </a:xfrm>
          <a:prstGeom prst="rect">
            <a:avLst/>
          </a:prstGeom>
        </p:spPr>
      </p:pic>
    </p:spTree>
    <p:extLst>
      <p:ext uri="{BB962C8B-B14F-4D97-AF65-F5344CB8AC3E}">
        <p14:creationId xmlns:p14="http://schemas.microsoft.com/office/powerpoint/2010/main" val="2326539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descr="A picture containing shape&#10;&#10;Description automatically generated">
            <a:extLst>
              <a:ext uri="{FF2B5EF4-FFF2-40B4-BE49-F238E27FC236}">
                <a16:creationId xmlns:a16="http://schemas.microsoft.com/office/drawing/2014/main" id="{8ED01D91-6271-AB4B-8737-FE56580702E9}"/>
              </a:ext>
            </a:extLst>
          </p:cNvPr>
          <p:cNvPicPr>
            <a:picLocks noChangeAspect="1"/>
          </p:cNvPicPr>
          <p:nvPr/>
        </p:nvPicPr>
        <p:blipFill>
          <a:blip r:embed="rId3"/>
          <a:stretch>
            <a:fillRect/>
          </a:stretch>
        </p:blipFill>
        <p:spPr>
          <a:xfrm>
            <a:off x="787598" y="2360342"/>
            <a:ext cx="612000" cy="612000"/>
          </a:xfrm>
          <a:prstGeom prst="rect">
            <a:avLst/>
          </a:prstGeom>
        </p:spPr>
      </p:pic>
      <p:sp>
        <p:nvSpPr>
          <p:cNvPr id="2" name="Title 1">
            <a:extLst>
              <a:ext uri="{FF2B5EF4-FFF2-40B4-BE49-F238E27FC236}">
                <a16:creationId xmlns:a16="http://schemas.microsoft.com/office/drawing/2014/main" id="{2499A10F-3950-824C-8829-69D6D18581B0}"/>
              </a:ext>
            </a:extLst>
          </p:cNvPr>
          <p:cNvSpPr>
            <a:spLocks noGrp="1"/>
          </p:cNvSpPr>
          <p:nvPr>
            <p:ph type="title"/>
          </p:nvPr>
        </p:nvSpPr>
        <p:spPr>
          <a:xfrm>
            <a:off x="787598" y="269731"/>
            <a:ext cx="10515600" cy="1325563"/>
          </a:xfrm>
        </p:spPr>
        <p:txBody>
          <a:bodyPr>
            <a:normAutofit/>
          </a:bodyPr>
          <a:lstStyle/>
          <a:p>
            <a:r>
              <a:rPr lang="en-US" sz="4000" b="1" dirty="0">
                <a:cs typeface="Posterama" panose="020B0504020200020000" pitchFamily="34" charset="0"/>
              </a:rPr>
              <a:t>How does antibiotic resistance develop?</a:t>
            </a:r>
          </a:p>
        </p:txBody>
      </p:sp>
      <p:graphicFrame>
        <p:nvGraphicFramePr>
          <p:cNvPr id="13" name="Diagram 12">
            <a:extLst>
              <a:ext uri="{FF2B5EF4-FFF2-40B4-BE49-F238E27FC236}">
                <a16:creationId xmlns:a16="http://schemas.microsoft.com/office/drawing/2014/main" id="{BD8D12F0-861D-E74D-AF20-856C92756FC2}"/>
              </a:ext>
            </a:extLst>
          </p:cNvPr>
          <p:cNvGraphicFramePr/>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a:extLst>
              <a:ext uri="{FF2B5EF4-FFF2-40B4-BE49-F238E27FC236}">
                <a16:creationId xmlns:a16="http://schemas.microsoft.com/office/drawing/2014/main" id="{B191C934-5B1B-0E49-92B9-A8839CF22A9C}"/>
              </a:ext>
            </a:extLst>
          </p:cNvPr>
          <p:cNvSpPr/>
          <p:nvPr/>
        </p:nvSpPr>
        <p:spPr>
          <a:xfrm>
            <a:off x="283344" y="4037288"/>
            <a:ext cx="3339957" cy="369332"/>
          </a:xfrm>
          <a:prstGeom prst="rect">
            <a:avLst/>
          </a:prstGeom>
        </p:spPr>
        <p:txBody>
          <a:bodyPr wrap="square">
            <a:spAutoFit/>
          </a:bodyPr>
          <a:lstStyle/>
          <a:p>
            <a:pPr algn="ctr">
              <a:spcAft>
                <a:spcPts val="1800"/>
              </a:spcAft>
            </a:pPr>
            <a:r>
              <a:rPr lang="en-US" dirty="0">
                <a:cs typeface="Posterama" panose="020B0504020200020000" pitchFamily="34" charset="0"/>
              </a:rPr>
              <a:t>Bacteria mutate </a:t>
            </a:r>
            <a:r>
              <a:rPr lang="en-US" b="1" dirty="0">
                <a:cs typeface="Posterama" panose="020B0504020200020000" pitchFamily="34" charset="0"/>
              </a:rPr>
              <a:t>at random.                      </a:t>
            </a:r>
            <a:endParaRPr lang="en-US" dirty="0">
              <a:cs typeface="Posterama" panose="020B0504020200020000" pitchFamily="34" charset="0"/>
            </a:endParaRPr>
          </a:p>
        </p:txBody>
      </p:sp>
      <p:sp>
        <p:nvSpPr>
          <p:cNvPr id="5" name="Rectangle 4">
            <a:extLst>
              <a:ext uri="{FF2B5EF4-FFF2-40B4-BE49-F238E27FC236}">
                <a16:creationId xmlns:a16="http://schemas.microsoft.com/office/drawing/2014/main" id="{1A9E73F2-847A-FA4E-BFE2-245B3ED32FE1}"/>
              </a:ext>
            </a:extLst>
          </p:cNvPr>
          <p:cNvSpPr/>
          <p:nvPr/>
        </p:nvSpPr>
        <p:spPr>
          <a:xfrm>
            <a:off x="3613677" y="4082419"/>
            <a:ext cx="2764498" cy="1477328"/>
          </a:xfrm>
          <a:prstGeom prst="rect">
            <a:avLst/>
          </a:prstGeom>
        </p:spPr>
        <p:txBody>
          <a:bodyPr wrap="square">
            <a:spAutoFit/>
          </a:bodyPr>
          <a:lstStyle/>
          <a:p>
            <a:pPr algn="ctr">
              <a:spcAft>
                <a:spcPts val="1800"/>
              </a:spcAft>
            </a:pPr>
            <a:r>
              <a:rPr lang="en-US" dirty="0">
                <a:cs typeface="Posterama" panose="020B0504020200020000" pitchFamily="34" charset="0"/>
              </a:rPr>
              <a:t>Normally, </a:t>
            </a:r>
            <a:r>
              <a:rPr lang="en-US" b="1" dirty="0">
                <a:solidFill>
                  <a:srgbClr val="009193"/>
                </a:solidFill>
                <a:cs typeface="Posterama" panose="020B0504020200020000" pitchFamily="34" charset="0"/>
              </a:rPr>
              <a:t>good bacteria </a:t>
            </a:r>
            <a:r>
              <a:rPr lang="en-US" dirty="0">
                <a:cs typeface="Posterama" panose="020B0504020200020000" pitchFamily="34" charset="0"/>
              </a:rPr>
              <a:t>take up space in our body and prevent any </a:t>
            </a:r>
            <a:r>
              <a:rPr lang="en-US" b="1" dirty="0">
                <a:solidFill>
                  <a:srgbClr val="C00000"/>
                </a:solidFill>
                <a:cs typeface="Posterama" panose="020B0504020200020000" pitchFamily="34" charset="0"/>
              </a:rPr>
              <a:t>resistant </a:t>
            </a:r>
            <a:r>
              <a:rPr lang="en-US" dirty="0">
                <a:cs typeface="Posterama" panose="020B0504020200020000" pitchFamily="34" charset="0"/>
              </a:rPr>
              <a:t>bacteria</a:t>
            </a:r>
            <a:r>
              <a:rPr lang="en-US" b="1" dirty="0">
                <a:solidFill>
                  <a:srgbClr val="C00000"/>
                </a:solidFill>
                <a:cs typeface="Posterama" panose="020B0504020200020000" pitchFamily="34" charset="0"/>
              </a:rPr>
              <a:t> </a:t>
            </a:r>
            <a:r>
              <a:rPr lang="en-US" dirty="0">
                <a:cs typeface="Posterama" panose="020B0504020200020000" pitchFamily="34" charset="0"/>
              </a:rPr>
              <a:t>from taking over. </a:t>
            </a:r>
          </a:p>
        </p:txBody>
      </p:sp>
      <p:pic>
        <p:nvPicPr>
          <p:cNvPr id="14" name="Picture 13" descr="A picture containing shape&#10;&#10;Description automatically generated">
            <a:extLst>
              <a:ext uri="{FF2B5EF4-FFF2-40B4-BE49-F238E27FC236}">
                <a16:creationId xmlns:a16="http://schemas.microsoft.com/office/drawing/2014/main" id="{29743D25-18AC-2048-A999-975BCC6D52B4}"/>
              </a:ext>
            </a:extLst>
          </p:cNvPr>
          <p:cNvPicPr>
            <a:picLocks noChangeAspect="1"/>
          </p:cNvPicPr>
          <p:nvPr/>
        </p:nvPicPr>
        <p:blipFill>
          <a:blip r:embed="rId9">
            <a:duotone>
              <a:prstClr val="black"/>
              <a:srgbClr val="FF0000">
                <a:tint val="45000"/>
                <a:satMod val="400000"/>
              </a:srgbClr>
            </a:duotone>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2307897" y="2391751"/>
            <a:ext cx="548779" cy="548779"/>
          </a:xfrm>
          <a:prstGeom prst="rect">
            <a:avLst/>
          </a:prstGeom>
        </p:spPr>
      </p:pic>
      <p:pic>
        <p:nvPicPr>
          <p:cNvPr id="55" name="Picture 54" descr="A picture containing shape&#10;&#10;Description automatically generated">
            <a:extLst>
              <a:ext uri="{FF2B5EF4-FFF2-40B4-BE49-F238E27FC236}">
                <a16:creationId xmlns:a16="http://schemas.microsoft.com/office/drawing/2014/main" id="{BFAE9EA1-4426-F640-9231-2FD19E61BCDC}"/>
              </a:ext>
            </a:extLst>
          </p:cNvPr>
          <p:cNvPicPr>
            <a:picLocks noChangeAspect="1"/>
          </p:cNvPicPr>
          <p:nvPr/>
        </p:nvPicPr>
        <p:blipFill>
          <a:blip r:embed="rId3"/>
          <a:stretch>
            <a:fillRect/>
          </a:stretch>
        </p:blipFill>
        <p:spPr>
          <a:xfrm rot="16200000">
            <a:off x="4828763" y="3155690"/>
            <a:ext cx="376706" cy="376706"/>
          </a:xfrm>
          <a:prstGeom prst="rect">
            <a:avLst/>
          </a:prstGeom>
        </p:spPr>
      </p:pic>
      <p:pic>
        <p:nvPicPr>
          <p:cNvPr id="56" name="Picture 55" descr="A picture containing shape&#10;&#10;Description automatically generated">
            <a:extLst>
              <a:ext uri="{FF2B5EF4-FFF2-40B4-BE49-F238E27FC236}">
                <a16:creationId xmlns:a16="http://schemas.microsoft.com/office/drawing/2014/main" id="{5BE89E53-3E69-5845-9287-838DDA159460}"/>
              </a:ext>
            </a:extLst>
          </p:cNvPr>
          <p:cNvPicPr>
            <a:picLocks noChangeAspect="1"/>
          </p:cNvPicPr>
          <p:nvPr/>
        </p:nvPicPr>
        <p:blipFill>
          <a:blip r:embed="rId9">
            <a:duotone>
              <a:prstClr val="black"/>
              <a:srgbClr val="FF0000">
                <a:tint val="45000"/>
                <a:satMod val="400000"/>
              </a:srgbClr>
            </a:duotone>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5339376" y="2263908"/>
            <a:ext cx="376706" cy="376706"/>
          </a:xfrm>
          <a:prstGeom prst="rect">
            <a:avLst/>
          </a:prstGeom>
        </p:spPr>
      </p:pic>
      <p:pic>
        <p:nvPicPr>
          <p:cNvPr id="57" name="Picture 56" descr="A picture containing shape&#10;&#10;Description automatically generated">
            <a:extLst>
              <a:ext uri="{FF2B5EF4-FFF2-40B4-BE49-F238E27FC236}">
                <a16:creationId xmlns:a16="http://schemas.microsoft.com/office/drawing/2014/main" id="{16631B66-F96E-E342-AA0B-550F9CB7D2AF}"/>
              </a:ext>
            </a:extLst>
          </p:cNvPr>
          <p:cNvPicPr>
            <a:picLocks noChangeAspect="1"/>
          </p:cNvPicPr>
          <p:nvPr/>
        </p:nvPicPr>
        <p:blipFill>
          <a:blip r:embed="rId3"/>
          <a:stretch>
            <a:fillRect/>
          </a:stretch>
        </p:blipFill>
        <p:spPr>
          <a:xfrm flipV="1">
            <a:off x="4312876" y="2041717"/>
            <a:ext cx="376706" cy="376706"/>
          </a:xfrm>
          <a:prstGeom prst="rect">
            <a:avLst/>
          </a:prstGeom>
        </p:spPr>
      </p:pic>
      <p:pic>
        <p:nvPicPr>
          <p:cNvPr id="58" name="Picture 57" descr="A picture containing shape&#10;&#10;Description automatically generated">
            <a:extLst>
              <a:ext uri="{FF2B5EF4-FFF2-40B4-BE49-F238E27FC236}">
                <a16:creationId xmlns:a16="http://schemas.microsoft.com/office/drawing/2014/main" id="{1017E6F6-8C6F-364E-9EA5-6B619B11F83B}"/>
              </a:ext>
            </a:extLst>
          </p:cNvPr>
          <p:cNvPicPr>
            <a:picLocks noChangeAspect="1"/>
          </p:cNvPicPr>
          <p:nvPr/>
        </p:nvPicPr>
        <p:blipFill>
          <a:blip r:embed="rId3"/>
          <a:stretch>
            <a:fillRect/>
          </a:stretch>
        </p:blipFill>
        <p:spPr>
          <a:xfrm>
            <a:off x="4981928" y="1910023"/>
            <a:ext cx="376706" cy="376706"/>
          </a:xfrm>
          <a:prstGeom prst="rect">
            <a:avLst/>
          </a:prstGeom>
        </p:spPr>
      </p:pic>
      <p:pic>
        <p:nvPicPr>
          <p:cNvPr id="59" name="Picture 58" descr="A picture containing shape&#10;&#10;Description automatically generated">
            <a:extLst>
              <a:ext uri="{FF2B5EF4-FFF2-40B4-BE49-F238E27FC236}">
                <a16:creationId xmlns:a16="http://schemas.microsoft.com/office/drawing/2014/main" id="{DC0A5054-0669-AA48-B46B-821B60080549}"/>
              </a:ext>
            </a:extLst>
          </p:cNvPr>
          <p:cNvPicPr>
            <a:picLocks noChangeAspect="1"/>
          </p:cNvPicPr>
          <p:nvPr/>
        </p:nvPicPr>
        <p:blipFill>
          <a:blip r:embed="rId3"/>
          <a:stretch>
            <a:fillRect/>
          </a:stretch>
        </p:blipFill>
        <p:spPr>
          <a:xfrm rot="5400000">
            <a:off x="4712888" y="2490487"/>
            <a:ext cx="376706" cy="376706"/>
          </a:xfrm>
          <a:prstGeom prst="rect">
            <a:avLst/>
          </a:prstGeom>
        </p:spPr>
      </p:pic>
      <p:pic>
        <p:nvPicPr>
          <p:cNvPr id="60" name="Picture 59" descr="A picture containing shape&#10;&#10;Description automatically generated">
            <a:extLst>
              <a:ext uri="{FF2B5EF4-FFF2-40B4-BE49-F238E27FC236}">
                <a16:creationId xmlns:a16="http://schemas.microsoft.com/office/drawing/2014/main" id="{77AF2A3E-006A-1944-8303-F445DBB83EF7}"/>
              </a:ext>
            </a:extLst>
          </p:cNvPr>
          <p:cNvPicPr>
            <a:picLocks noChangeAspect="1"/>
          </p:cNvPicPr>
          <p:nvPr/>
        </p:nvPicPr>
        <p:blipFill>
          <a:blip r:embed="rId3"/>
          <a:stretch>
            <a:fillRect/>
          </a:stretch>
        </p:blipFill>
        <p:spPr>
          <a:xfrm flipH="1">
            <a:off x="5370024" y="2807057"/>
            <a:ext cx="376706" cy="376706"/>
          </a:xfrm>
          <a:prstGeom prst="rect">
            <a:avLst/>
          </a:prstGeom>
        </p:spPr>
      </p:pic>
      <p:pic>
        <p:nvPicPr>
          <p:cNvPr id="61" name="Picture 60" descr="A picture containing shape&#10;&#10;Description automatically generated">
            <a:extLst>
              <a:ext uri="{FF2B5EF4-FFF2-40B4-BE49-F238E27FC236}">
                <a16:creationId xmlns:a16="http://schemas.microsoft.com/office/drawing/2014/main" id="{321B89E3-35D8-C943-88D0-22AE7876E94F}"/>
              </a:ext>
            </a:extLst>
          </p:cNvPr>
          <p:cNvPicPr>
            <a:picLocks noChangeAspect="1"/>
          </p:cNvPicPr>
          <p:nvPr/>
        </p:nvPicPr>
        <p:blipFill>
          <a:blip r:embed="rId3"/>
          <a:stretch>
            <a:fillRect/>
          </a:stretch>
        </p:blipFill>
        <p:spPr>
          <a:xfrm rot="5400000">
            <a:off x="4021735" y="2501829"/>
            <a:ext cx="376706" cy="376706"/>
          </a:xfrm>
          <a:prstGeom prst="rect">
            <a:avLst/>
          </a:prstGeom>
        </p:spPr>
      </p:pic>
      <p:pic>
        <p:nvPicPr>
          <p:cNvPr id="62" name="Picture 61" descr="A picture containing shape&#10;&#10;Description automatically generated">
            <a:extLst>
              <a:ext uri="{FF2B5EF4-FFF2-40B4-BE49-F238E27FC236}">
                <a16:creationId xmlns:a16="http://schemas.microsoft.com/office/drawing/2014/main" id="{B2F9D8FF-88D2-D54D-A241-1F138D8167F6}"/>
              </a:ext>
            </a:extLst>
          </p:cNvPr>
          <p:cNvPicPr>
            <a:picLocks noChangeAspect="1"/>
          </p:cNvPicPr>
          <p:nvPr/>
        </p:nvPicPr>
        <p:blipFill>
          <a:blip r:embed="rId3"/>
          <a:stretch>
            <a:fillRect/>
          </a:stretch>
        </p:blipFill>
        <p:spPr>
          <a:xfrm rot="16200000" flipV="1">
            <a:off x="4261684" y="2999947"/>
            <a:ext cx="376706" cy="376706"/>
          </a:xfrm>
          <a:prstGeom prst="rect">
            <a:avLst/>
          </a:prstGeom>
        </p:spPr>
      </p:pic>
      <p:sp>
        <p:nvSpPr>
          <p:cNvPr id="63" name="Oval 62">
            <a:extLst>
              <a:ext uri="{FF2B5EF4-FFF2-40B4-BE49-F238E27FC236}">
                <a16:creationId xmlns:a16="http://schemas.microsoft.com/office/drawing/2014/main" id="{499653B7-9D07-154F-8A8B-4700F968D239}"/>
              </a:ext>
            </a:extLst>
          </p:cNvPr>
          <p:cNvSpPr/>
          <p:nvPr/>
        </p:nvSpPr>
        <p:spPr>
          <a:xfrm>
            <a:off x="3843891" y="1702233"/>
            <a:ext cx="2094024" cy="209360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5" name="Picture 114" descr="A picture containing text, clipart&#10;&#10;Description automatically generated">
            <a:extLst>
              <a:ext uri="{FF2B5EF4-FFF2-40B4-BE49-F238E27FC236}">
                <a16:creationId xmlns:a16="http://schemas.microsoft.com/office/drawing/2014/main" id="{1F89FAF4-5F9B-2548-A319-0C38C92A8E97}"/>
              </a:ext>
            </a:extLst>
          </p:cNvPr>
          <p:cNvPicPr>
            <a:picLocks noChangeAspect="1"/>
          </p:cNvPicPr>
          <p:nvPr/>
        </p:nvPicPr>
        <p:blipFill>
          <a:blip r:embed="rId12">
            <a:extLst>
              <a:ext uri="{BEBA8EAE-BF5A-486C-A8C5-ECC9F3942E4B}">
                <a14:imgProps xmlns:a14="http://schemas.microsoft.com/office/drawing/2010/main">
                  <a14:imgLayer r:embed="rId13">
                    <a14:imgEffect>
                      <a14:colorTemperature colorTemp="4700"/>
                    </a14:imgEffect>
                  </a14:imgLayer>
                </a14:imgProps>
              </a:ext>
            </a:extLst>
          </a:blip>
          <a:stretch>
            <a:fillRect/>
          </a:stretch>
        </p:blipFill>
        <p:spPr>
          <a:xfrm>
            <a:off x="2277775" y="1709663"/>
            <a:ext cx="577066" cy="577066"/>
          </a:xfrm>
          <a:prstGeom prst="rect">
            <a:avLst/>
          </a:prstGeom>
        </p:spPr>
      </p:pic>
      <p:cxnSp>
        <p:nvCxnSpPr>
          <p:cNvPr id="117" name="Curved Connector 116">
            <a:extLst>
              <a:ext uri="{FF2B5EF4-FFF2-40B4-BE49-F238E27FC236}">
                <a16:creationId xmlns:a16="http://schemas.microsoft.com/office/drawing/2014/main" id="{621F2D17-7B6B-9845-943E-599A3290B52F}"/>
              </a:ext>
            </a:extLst>
          </p:cNvPr>
          <p:cNvCxnSpPr>
            <a:stCxn id="91" idx="0"/>
            <a:endCxn id="115" idx="1"/>
          </p:cNvCxnSpPr>
          <p:nvPr/>
        </p:nvCxnSpPr>
        <p:spPr>
          <a:xfrm rot="5400000" flipH="1" flipV="1">
            <a:off x="1504613" y="1587181"/>
            <a:ext cx="362146" cy="1184177"/>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Curved Connector 117">
            <a:extLst>
              <a:ext uri="{FF2B5EF4-FFF2-40B4-BE49-F238E27FC236}">
                <a16:creationId xmlns:a16="http://schemas.microsoft.com/office/drawing/2014/main" id="{26308C07-5FA2-BB4E-B7B3-9D9EF8319327}"/>
              </a:ext>
            </a:extLst>
          </p:cNvPr>
          <p:cNvCxnSpPr>
            <a:cxnSpLocks/>
            <a:stCxn id="91" idx="2"/>
            <a:endCxn id="126" idx="1"/>
          </p:cNvCxnSpPr>
          <p:nvPr/>
        </p:nvCxnSpPr>
        <p:spPr>
          <a:xfrm rot="16200000" flipH="1">
            <a:off x="1477207" y="2588733"/>
            <a:ext cx="339460" cy="1106678"/>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Curved Connector 120">
            <a:extLst>
              <a:ext uri="{FF2B5EF4-FFF2-40B4-BE49-F238E27FC236}">
                <a16:creationId xmlns:a16="http://schemas.microsoft.com/office/drawing/2014/main" id="{EA6ED919-DA18-1144-9ADF-D59463AC28D6}"/>
              </a:ext>
            </a:extLst>
          </p:cNvPr>
          <p:cNvCxnSpPr>
            <a:cxnSpLocks/>
            <a:stCxn id="91" idx="3"/>
            <a:endCxn id="14" idx="1"/>
          </p:cNvCxnSpPr>
          <p:nvPr/>
        </p:nvCxnSpPr>
        <p:spPr>
          <a:xfrm flipV="1">
            <a:off x="1399598" y="2666141"/>
            <a:ext cx="908299" cy="201"/>
          </a:xfrm>
          <a:prstGeom prst="curved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4" name="Rectangle 123">
            <a:extLst>
              <a:ext uri="{FF2B5EF4-FFF2-40B4-BE49-F238E27FC236}">
                <a16:creationId xmlns:a16="http://schemas.microsoft.com/office/drawing/2014/main" id="{14311C0A-297B-F949-8923-FAAA702E6038}"/>
              </a:ext>
            </a:extLst>
          </p:cNvPr>
          <p:cNvSpPr/>
          <p:nvPr/>
        </p:nvSpPr>
        <p:spPr>
          <a:xfrm>
            <a:off x="384894" y="4418454"/>
            <a:ext cx="3136859" cy="1200329"/>
          </a:xfrm>
          <a:prstGeom prst="rect">
            <a:avLst/>
          </a:prstGeom>
        </p:spPr>
        <p:txBody>
          <a:bodyPr wrap="square">
            <a:spAutoFit/>
          </a:bodyPr>
          <a:lstStyle/>
          <a:p>
            <a:pPr algn="ctr"/>
            <a:r>
              <a:rPr lang="en-US" dirty="0">
                <a:cs typeface="Posterama" panose="020B0504020200020000" pitchFamily="34" charset="0"/>
              </a:rPr>
              <a:t>Some bacteria can happen to develop a mutation that makes them </a:t>
            </a:r>
            <a:r>
              <a:rPr lang="en-US" b="1" dirty="0">
                <a:solidFill>
                  <a:srgbClr val="C00000"/>
                </a:solidFill>
                <a:cs typeface="Posterama" panose="020B0504020200020000" pitchFamily="34" charset="0"/>
              </a:rPr>
              <a:t>resistant</a:t>
            </a:r>
            <a:r>
              <a:rPr lang="en-US" dirty="0">
                <a:cs typeface="Posterama" panose="020B0504020200020000" pitchFamily="34" charset="0"/>
              </a:rPr>
              <a:t> to antibiotics. </a:t>
            </a:r>
            <a:endParaRPr lang="en-US" dirty="0"/>
          </a:p>
        </p:txBody>
      </p:sp>
      <p:pic>
        <p:nvPicPr>
          <p:cNvPr id="126" name="Picture 125" descr="A picture containing icon&#10;&#10;Description automatically generated">
            <a:extLst>
              <a:ext uri="{FF2B5EF4-FFF2-40B4-BE49-F238E27FC236}">
                <a16:creationId xmlns:a16="http://schemas.microsoft.com/office/drawing/2014/main" id="{3A078D64-9E7F-B147-A730-CEF46A6128C9}"/>
              </a:ext>
            </a:extLst>
          </p:cNvPr>
          <p:cNvPicPr>
            <a:picLocks noChangeAspect="1"/>
          </p:cNvPicPr>
          <p:nvPr/>
        </p:nvPicPr>
        <p:blipFill>
          <a:blip r:embed="rId14">
            <a:extLst>
              <a:ext uri="{BEBA8EAE-BF5A-486C-A8C5-ECC9F3942E4B}">
                <a14:imgProps xmlns:a14="http://schemas.microsoft.com/office/drawing/2010/main">
                  <a14:imgLayer r:embed="rId15">
                    <a14:imgEffect>
                      <a14:colorTemperature colorTemp="11200"/>
                    </a14:imgEffect>
                  </a14:imgLayer>
                </a14:imgProps>
              </a:ext>
            </a:extLst>
          </a:blip>
          <a:stretch>
            <a:fillRect/>
          </a:stretch>
        </p:blipFill>
        <p:spPr>
          <a:xfrm>
            <a:off x="2200276" y="3005802"/>
            <a:ext cx="612000" cy="612000"/>
          </a:xfrm>
          <a:prstGeom prst="rect">
            <a:avLst/>
          </a:prstGeom>
        </p:spPr>
      </p:pic>
    </p:spTree>
    <p:extLst>
      <p:ext uri="{BB962C8B-B14F-4D97-AF65-F5344CB8AC3E}">
        <p14:creationId xmlns:p14="http://schemas.microsoft.com/office/powerpoint/2010/main" val="1917962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descr="A picture containing shape&#10;&#10;Description automatically generated">
            <a:extLst>
              <a:ext uri="{FF2B5EF4-FFF2-40B4-BE49-F238E27FC236}">
                <a16:creationId xmlns:a16="http://schemas.microsoft.com/office/drawing/2014/main" id="{8ED01D91-6271-AB4B-8737-FE56580702E9}"/>
              </a:ext>
            </a:extLst>
          </p:cNvPr>
          <p:cNvPicPr>
            <a:picLocks noChangeAspect="1"/>
          </p:cNvPicPr>
          <p:nvPr/>
        </p:nvPicPr>
        <p:blipFill>
          <a:blip r:embed="rId3"/>
          <a:stretch>
            <a:fillRect/>
          </a:stretch>
        </p:blipFill>
        <p:spPr>
          <a:xfrm>
            <a:off x="787598" y="2360342"/>
            <a:ext cx="612000" cy="612000"/>
          </a:xfrm>
          <a:prstGeom prst="rect">
            <a:avLst/>
          </a:prstGeom>
        </p:spPr>
      </p:pic>
      <p:sp>
        <p:nvSpPr>
          <p:cNvPr id="2" name="Title 1">
            <a:extLst>
              <a:ext uri="{FF2B5EF4-FFF2-40B4-BE49-F238E27FC236}">
                <a16:creationId xmlns:a16="http://schemas.microsoft.com/office/drawing/2014/main" id="{2499A10F-3950-824C-8829-69D6D18581B0}"/>
              </a:ext>
            </a:extLst>
          </p:cNvPr>
          <p:cNvSpPr>
            <a:spLocks noGrp="1"/>
          </p:cNvSpPr>
          <p:nvPr>
            <p:ph type="title"/>
          </p:nvPr>
        </p:nvSpPr>
        <p:spPr>
          <a:xfrm>
            <a:off x="787598" y="269731"/>
            <a:ext cx="10515600" cy="1325563"/>
          </a:xfrm>
        </p:spPr>
        <p:txBody>
          <a:bodyPr>
            <a:normAutofit/>
          </a:bodyPr>
          <a:lstStyle/>
          <a:p>
            <a:r>
              <a:rPr lang="en-US" sz="4000" b="1" dirty="0">
                <a:cs typeface="Posterama" panose="020B0504020200020000" pitchFamily="34" charset="0"/>
              </a:rPr>
              <a:t>How does antibiotic resistance develop?</a:t>
            </a:r>
          </a:p>
        </p:txBody>
      </p:sp>
      <p:graphicFrame>
        <p:nvGraphicFramePr>
          <p:cNvPr id="13" name="Diagram 12">
            <a:extLst>
              <a:ext uri="{FF2B5EF4-FFF2-40B4-BE49-F238E27FC236}">
                <a16:creationId xmlns:a16="http://schemas.microsoft.com/office/drawing/2014/main" id="{BD8D12F0-861D-E74D-AF20-856C92756FC2}"/>
              </a:ext>
            </a:extLst>
          </p:cNvPr>
          <p:cNvGraphicFramePr/>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a:extLst>
              <a:ext uri="{FF2B5EF4-FFF2-40B4-BE49-F238E27FC236}">
                <a16:creationId xmlns:a16="http://schemas.microsoft.com/office/drawing/2014/main" id="{B191C934-5B1B-0E49-92B9-A8839CF22A9C}"/>
              </a:ext>
            </a:extLst>
          </p:cNvPr>
          <p:cNvSpPr/>
          <p:nvPr/>
        </p:nvSpPr>
        <p:spPr>
          <a:xfrm>
            <a:off x="283344" y="4037288"/>
            <a:ext cx="3339957" cy="369332"/>
          </a:xfrm>
          <a:prstGeom prst="rect">
            <a:avLst/>
          </a:prstGeom>
        </p:spPr>
        <p:txBody>
          <a:bodyPr wrap="square">
            <a:spAutoFit/>
          </a:bodyPr>
          <a:lstStyle/>
          <a:p>
            <a:pPr algn="ctr">
              <a:spcAft>
                <a:spcPts val="1800"/>
              </a:spcAft>
            </a:pPr>
            <a:r>
              <a:rPr lang="en-US" dirty="0">
                <a:cs typeface="Posterama" panose="020B0504020200020000" pitchFamily="34" charset="0"/>
              </a:rPr>
              <a:t>Bacteria mutate </a:t>
            </a:r>
            <a:r>
              <a:rPr lang="en-US" b="1" dirty="0">
                <a:cs typeface="Posterama" panose="020B0504020200020000" pitchFamily="34" charset="0"/>
              </a:rPr>
              <a:t>at random.                      </a:t>
            </a:r>
            <a:endParaRPr lang="en-US" dirty="0">
              <a:cs typeface="Posterama" panose="020B0504020200020000" pitchFamily="34" charset="0"/>
            </a:endParaRPr>
          </a:p>
        </p:txBody>
      </p:sp>
      <p:sp>
        <p:nvSpPr>
          <p:cNvPr id="5" name="Rectangle 4">
            <a:extLst>
              <a:ext uri="{FF2B5EF4-FFF2-40B4-BE49-F238E27FC236}">
                <a16:creationId xmlns:a16="http://schemas.microsoft.com/office/drawing/2014/main" id="{1A9E73F2-847A-FA4E-BFE2-245B3ED32FE1}"/>
              </a:ext>
            </a:extLst>
          </p:cNvPr>
          <p:cNvSpPr/>
          <p:nvPr/>
        </p:nvSpPr>
        <p:spPr>
          <a:xfrm>
            <a:off x="3613677" y="4082419"/>
            <a:ext cx="2764498" cy="1477328"/>
          </a:xfrm>
          <a:prstGeom prst="rect">
            <a:avLst/>
          </a:prstGeom>
        </p:spPr>
        <p:txBody>
          <a:bodyPr wrap="square">
            <a:spAutoFit/>
          </a:bodyPr>
          <a:lstStyle/>
          <a:p>
            <a:pPr algn="ctr">
              <a:spcAft>
                <a:spcPts val="1800"/>
              </a:spcAft>
            </a:pPr>
            <a:r>
              <a:rPr lang="en-US" dirty="0">
                <a:cs typeface="Posterama" panose="020B0504020200020000" pitchFamily="34" charset="0"/>
              </a:rPr>
              <a:t>Normally, </a:t>
            </a:r>
            <a:r>
              <a:rPr lang="en-US" b="1" dirty="0">
                <a:solidFill>
                  <a:srgbClr val="009193"/>
                </a:solidFill>
                <a:cs typeface="Posterama" panose="020B0504020200020000" pitchFamily="34" charset="0"/>
              </a:rPr>
              <a:t>good bacteria </a:t>
            </a:r>
            <a:r>
              <a:rPr lang="en-US" dirty="0">
                <a:cs typeface="Posterama" panose="020B0504020200020000" pitchFamily="34" charset="0"/>
              </a:rPr>
              <a:t>take up space in our body and prevent any </a:t>
            </a:r>
            <a:r>
              <a:rPr lang="en-US" b="1" dirty="0">
                <a:solidFill>
                  <a:srgbClr val="C00000"/>
                </a:solidFill>
                <a:cs typeface="Posterama" panose="020B0504020200020000" pitchFamily="34" charset="0"/>
              </a:rPr>
              <a:t>resistant </a:t>
            </a:r>
            <a:r>
              <a:rPr lang="en-US" dirty="0">
                <a:cs typeface="Posterama" panose="020B0504020200020000" pitchFamily="34" charset="0"/>
              </a:rPr>
              <a:t>bacteria</a:t>
            </a:r>
            <a:r>
              <a:rPr lang="en-US" b="1" dirty="0">
                <a:solidFill>
                  <a:srgbClr val="C00000"/>
                </a:solidFill>
                <a:cs typeface="Posterama" panose="020B0504020200020000" pitchFamily="34" charset="0"/>
              </a:rPr>
              <a:t> </a:t>
            </a:r>
            <a:r>
              <a:rPr lang="en-US" dirty="0">
                <a:cs typeface="Posterama" panose="020B0504020200020000" pitchFamily="34" charset="0"/>
              </a:rPr>
              <a:t>from taking over. </a:t>
            </a:r>
          </a:p>
        </p:txBody>
      </p:sp>
      <p:sp>
        <p:nvSpPr>
          <p:cNvPr id="6" name="Rectangle 5">
            <a:extLst>
              <a:ext uri="{FF2B5EF4-FFF2-40B4-BE49-F238E27FC236}">
                <a16:creationId xmlns:a16="http://schemas.microsoft.com/office/drawing/2014/main" id="{16106528-4350-A54E-8827-F9DCB710DC25}"/>
              </a:ext>
            </a:extLst>
          </p:cNvPr>
          <p:cNvSpPr/>
          <p:nvPr/>
        </p:nvSpPr>
        <p:spPr>
          <a:xfrm>
            <a:off x="6489350" y="4043283"/>
            <a:ext cx="2887568" cy="1477328"/>
          </a:xfrm>
          <a:prstGeom prst="rect">
            <a:avLst/>
          </a:prstGeom>
        </p:spPr>
        <p:txBody>
          <a:bodyPr wrap="square">
            <a:spAutoFit/>
          </a:bodyPr>
          <a:lstStyle/>
          <a:p>
            <a:pPr algn="ctr">
              <a:spcAft>
                <a:spcPts val="1800"/>
              </a:spcAft>
            </a:pPr>
            <a:r>
              <a:rPr lang="en-US" dirty="0">
                <a:cs typeface="Posterama" panose="020B0504020200020000" pitchFamily="34" charset="0"/>
              </a:rPr>
              <a:t>When we use antibiotics, we </a:t>
            </a:r>
            <a:r>
              <a:rPr lang="en-US" b="1" dirty="0">
                <a:cs typeface="Posterama" panose="020B0504020200020000" pitchFamily="34" charset="0"/>
              </a:rPr>
              <a:t>kill </a:t>
            </a:r>
            <a:r>
              <a:rPr lang="en-US" dirty="0">
                <a:cs typeface="Posterama" panose="020B0504020200020000" pitchFamily="34" charset="0"/>
              </a:rPr>
              <a:t>susceptible (non-resistant) bacteria, but the </a:t>
            </a:r>
            <a:r>
              <a:rPr lang="en-US" b="1" dirty="0">
                <a:solidFill>
                  <a:srgbClr val="C00000"/>
                </a:solidFill>
                <a:cs typeface="Posterama" panose="020B0504020200020000" pitchFamily="34" charset="0"/>
              </a:rPr>
              <a:t>resistant bacteria survive</a:t>
            </a:r>
            <a:r>
              <a:rPr lang="en-US" dirty="0">
                <a:cs typeface="Posterama" panose="020B0504020200020000" pitchFamily="34" charset="0"/>
              </a:rPr>
              <a:t>. </a:t>
            </a:r>
            <a:endParaRPr lang="en-US" b="1" dirty="0">
              <a:cs typeface="Posterama" panose="020B0504020200020000" pitchFamily="34" charset="0"/>
            </a:endParaRPr>
          </a:p>
        </p:txBody>
      </p:sp>
      <p:pic>
        <p:nvPicPr>
          <p:cNvPr id="14" name="Picture 13" descr="A picture containing shape&#10;&#10;Description automatically generated">
            <a:extLst>
              <a:ext uri="{FF2B5EF4-FFF2-40B4-BE49-F238E27FC236}">
                <a16:creationId xmlns:a16="http://schemas.microsoft.com/office/drawing/2014/main" id="{29743D25-18AC-2048-A999-975BCC6D52B4}"/>
              </a:ext>
            </a:extLst>
          </p:cNvPr>
          <p:cNvPicPr>
            <a:picLocks noChangeAspect="1"/>
          </p:cNvPicPr>
          <p:nvPr/>
        </p:nvPicPr>
        <p:blipFill>
          <a:blip r:embed="rId9">
            <a:duotone>
              <a:prstClr val="black"/>
              <a:srgbClr val="FF0000">
                <a:tint val="45000"/>
                <a:satMod val="400000"/>
              </a:srgbClr>
            </a:duotone>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2307897" y="2391751"/>
            <a:ext cx="548779" cy="548779"/>
          </a:xfrm>
          <a:prstGeom prst="rect">
            <a:avLst/>
          </a:prstGeom>
        </p:spPr>
      </p:pic>
      <p:pic>
        <p:nvPicPr>
          <p:cNvPr id="55" name="Picture 54" descr="A picture containing shape&#10;&#10;Description automatically generated">
            <a:extLst>
              <a:ext uri="{FF2B5EF4-FFF2-40B4-BE49-F238E27FC236}">
                <a16:creationId xmlns:a16="http://schemas.microsoft.com/office/drawing/2014/main" id="{BFAE9EA1-4426-F640-9231-2FD19E61BCDC}"/>
              </a:ext>
            </a:extLst>
          </p:cNvPr>
          <p:cNvPicPr>
            <a:picLocks noChangeAspect="1"/>
          </p:cNvPicPr>
          <p:nvPr/>
        </p:nvPicPr>
        <p:blipFill>
          <a:blip r:embed="rId3"/>
          <a:stretch>
            <a:fillRect/>
          </a:stretch>
        </p:blipFill>
        <p:spPr>
          <a:xfrm rot="16200000">
            <a:off x="4828763" y="3155690"/>
            <a:ext cx="376706" cy="376706"/>
          </a:xfrm>
          <a:prstGeom prst="rect">
            <a:avLst/>
          </a:prstGeom>
        </p:spPr>
      </p:pic>
      <p:pic>
        <p:nvPicPr>
          <p:cNvPr id="56" name="Picture 55" descr="A picture containing shape&#10;&#10;Description automatically generated">
            <a:extLst>
              <a:ext uri="{FF2B5EF4-FFF2-40B4-BE49-F238E27FC236}">
                <a16:creationId xmlns:a16="http://schemas.microsoft.com/office/drawing/2014/main" id="{5BE89E53-3E69-5845-9287-838DDA159460}"/>
              </a:ext>
            </a:extLst>
          </p:cNvPr>
          <p:cNvPicPr>
            <a:picLocks noChangeAspect="1"/>
          </p:cNvPicPr>
          <p:nvPr/>
        </p:nvPicPr>
        <p:blipFill>
          <a:blip r:embed="rId9">
            <a:duotone>
              <a:prstClr val="black"/>
              <a:srgbClr val="FF0000">
                <a:tint val="45000"/>
                <a:satMod val="400000"/>
              </a:srgbClr>
            </a:duotone>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5339376" y="2263908"/>
            <a:ext cx="376706" cy="376706"/>
          </a:xfrm>
          <a:prstGeom prst="rect">
            <a:avLst/>
          </a:prstGeom>
        </p:spPr>
      </p:pic>
      <p:pic>
        <p:nvPicPr>
          <p:cNvPr id="57" name="Picture 56" descr="A picture containing shape&#10;&#10;Description automatically generated">
            <a:extLst>
              <a:ext uri="{FF2B5EF4-FFF2-40B4-BE49-F238E27FC236}">
                <a16:creationId xmlns:a16="http://schemas.microsoft.com/office/drawing/2014/main" id="{16631B66-F96E-E342-AA0B-550F9CB7D2AF}"/>
              </a:ext>
            </a:extLst>
          </p:cNvPr>
          <p:cNvPicPr>
            <a:picLocks noChangeAspect="1"/>
          </p:cNvPicPr>
          <p:nvPr/>
        </p:nvPicPr>
        <p:blipFill>
          <a:blip r:embed="rId3"/>
          <a:stretch>
            <a:fillRect/>
          </a:stretch>
        </p:blipFill>
        <p:spPr>
          <a:xfrm flipV="1">
            <a:off x="4312876" y="2041717"/>
            <a:ext cx="376706" cy="376706"/>
          </a:xfrm>
          <a:prstGeom prst="rect">
            <a:avLst/>
          </a:prstGeom>
        </p:spPr>
      </p:pic>
      <p:pic>
        <p:nvPicPr>
          <p:cNvPr id="58" name="Picture 57" descr="A picture containing shape&#10;&#10;Description automatically generated">
            <a:extLst>
              <a:ext uri="{FF2B5EF4-FFF2-40B4-BE49-F238E27FC236}">
                <a16:creationId xmlns:a16="http://schemas.microsoft.com/office/drawing/2014/main" id="{1017E6F6-8C6F-364E-9EA5-6B619B11F83B}"/>
              </a:ext>
            </a:extLst>
          </p:cNvPr>
          <p:cNvPicPr>
            <a:picLocks noChangeAspect="1"/>
          </p:cNvPicPr>
          <p:nvPr/>
        </p:nvPicPr>
        <p:blipFill>
          <a:blip r:embed="rId3"/>
          <a:stretch>
            <a:fillRect/>
          </a:stretch>
        </p:blipFill>
        <p:spPr>
          <a:xfrm>
            <a:off x="4981928" y="1910023"/>
            <a:ext cx="376706" cy="376706"/>
          </a:xfrm>
          <a:prstGeom prst="rect">
            <a:avLst/>
          </a:prstGeom>
        </p:spPr>
      </p:pic>
      <p:pic>
        <p:nvPicPr>
          <p:cNvPr id="59" name="Picture 58" descr="A picture containing shape&#10;&#10;Description automatically generated">
            <a:extLst>
              <a:ext uri="{FF2B5EF4-FFF2-40B4-BE49-F238E27FC236}">
                <a16:creationId xmlns:a16="http://schemas.microsoft.com/office/drawing/2014/main" id="{DC0A5054-0669-AA48-B46B-821B60080549}"/>
              </a:ext>
            </a:extLst>
          </p:cNvPr>
          <p:cNvPicPr>
            <a:picLocks noChangeAspect="1"/>
          </p:cNvPicPr>
          <p:nvPr/>
        </p:nvPicPr>
        <p:blipFill>
          <a:blip r:embed="rId3"/>
          <a:stretch>
            <a:fillRect/>
          </a:stretch>
        </p:blipFill>
        <p:spPr>
          <a:xfrm rot="5400000">
            <a:off x="4712888" y="2490487"/>
            <a:ext cx="376706" cy="376706"/>
          </a:xfrm>
          <a:prstGeom prst="rect">
            <a:avLst/>
          </a:prstGeom>
        </p:spPr>
      </p:pic>
      <p:pic>
        <p:nvPicPr>
          <p:cNvPr id="60" name="Picture 59" descr="A picture containing shape&#10;&#10;Description automatically generated">
            <a:extLst>
              <a:ext uri="{FF2B5EF4-FFF2-40B4-BE49-F238E27FC236}">
                <a16:creationId xmlns:a16="http://schemas.microsoft.com/office/drawing/2014/main" id="{77AF2A3E-006A-1944-8303-F445DBB83EF7}"/>
              </a:ext>
            </a:extLst>
          </p:cNvPr>
          <p:cNvPicPr>
            <a:picLocks noChangeAspect="1"/>
          </p:cNvPicPr>
          <p:nvPr/>
        </p:nvPicPr>
        <p:blipFill>
          <a:blip r:embed="rId3"/>
          <a:stretch>
            <a:fillRect/>
          </a:stretch>
        </p:blipFill>
        <p:spPr>
          <a:xfrm flipH="1">
            <a:off x="5370024" y="2807057"/>
            <a:ext cx="376706" cy="376706"/>
          </a:xfrm>
          <a:prstGeom prst="rect">
            <a:avLst/>
          </a:prstGeom>
        </p:spPr>
      </p:pic>
      <p:pic>
        <p:nvPicPr>
          <p:cNvPr id="61" name="Picture 60" descr="A picture containing shape&#10;&#10;Description automatically generated">
            <a:extLst>
              <a:ext uri="{FF2B5EF4-FFF2-40B4-BE49-F238E27FC236}">
                <a16:creationId xmlns:a16="http://schemas.microsoft.com/office/drawing/2014/main" id="{321B89E3-35D8-C943-88D0-22AE7876E94F}"/>
              </a:ext>
            </a:extLst>
          </p:cNvPr>
          <p:cNvPicPr>
            <a:picLocks noChangeAspect="1"/>
          </p:cNvPicPr>
          <p:nvPr/>
        </p:nvPicPr>
        <p:blipFill>
          <a:blip r:embed="rId3"/>
          <a:stretch>
            <a:fillRect/>
          </a:stretch>
        </p:blipFill>
        <p:spPr>
          <a:xfrm rot="5400000">
            <a:off x="4021735" y="2501829"/>
            <a:ext cx="376706" cy="376706"/>
          </a:xfrm>
          <a:prstGeom prst="rect">
            <a:avLst/>
          </a:prstGeom>
        </p:spPr>
      </p:pic>
      <p:pic>
        <p:nvPicPr>
          <p:cNvPr id="62" name="Picture 61" descr="A picture containing shape&#10;&#10;Description automatically generated">
            <a:extLst>
              <a:ext uri="{FF2B5EF4-FFF2-40B4-BE49-F238E27FC236}">
                <a16:creationId xmlns:a16="http://schemas.microsoft.com/office/drawing/2014/main" id="{B2F9D8FF-88D2-D54D-A241-1F138D8167F6}"/>
              </a:ext>
            </a:extLst>
          </p:cNvPr>
          <p:cNvPicPr>
            <a:picLocks noChangeAspect="1"/>
          </p:cNvPicPr>
          <p:nvPr/>
        </p:nvPicPr>
        <p:blipFill>
          <a:blip r:embed="rId3"/>
          <a:stretch>
            <a:fillRect/>
          </a:stretch>
        </p:blipFill>
        <p:spPr>
          <a:xfrm rot="16200000" flipV="1">
            <a:off x="4261684" y="2999947"/>
            <a:ext cx="376706" cy="376706"/>
          </a:xfrm>
          <a:prstGeom prst="rect">
            <a:avLst/>
          </a:prstGeom>
        </p:spPr>
      </p:pic>
      <p:sp>
        <p:nvSpPr>
          <p:cNvPr id="63" name="Oval 62">
            <a:extLst>
              <a:ext uri="{FF2B5EF4-FFF2-40B4-BE49-F238E27FC236}">
                <a16:creationId xmlns:a16="http://schemas.microsoft.com/office/drawing/2014/main" id="{499653B7-9D07-154F-8A8B-4700F968D239}"/>
              </a:ext>
            </a:extLst>
          </p:cNvPr>
          <p:cNvSpPr/>
          <p:nvPr/>
        </p:nvSpPr>
        <p:spPr>
          <a:xfrm>
            <a:off x="3843891" y="1702233"/>
            <a:ext cx="2094024" cy="209360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a:extLst>
              <a:ext uri="{FF2B5EF4-FFF2-40B4-BE49-F238E27FC236}">
                <a16:creationId xmlns:a16="http://schemas.microsoft.com/office/drawing/2014/main" id="{33639038-F9FF-B64A-A65A-CBB102151E53}"/>
              </a:ext>
            </a:extLst>
          </p:cNvPr>
          <p:cNvSpPr/>
          <p:nvPr/>
        </p:nvSpPr>
        <p:spPr>
          <a:xfrm>
            <a:off x="6884491" y="1613842"/>
            <a:ext cx="2094024" cy="209360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5" name="Picture 114" descr="A picture containing text, clipart&#10;&#10;Description automatically generated">
            <a:extLst>
              <a:ext uri="{FF2B5EF4-FFF2-40B4-BE49-F238E27FC236}">
                <a16:creationId xmlns:a16="http://schemas.microsoft.com/office/drawing/2014/main" id="{1F89FAF4-5F9B-2548-A319-0C38C92A8E97}"/>
              </a:ext>
            </a:extLst>
          </p:cNvPr>
          <p:cNvPicPr>
            <a:picLocks noChangeAspect="1"/>
          </p:cNvPicPr>
          <p:nvPr/>
        </p:nvPicPr>
        <p:blipFill>
          <a:blip r:embed="rId12">
            <a:extLst>
              <a:ext uri="{BEBA8EAE-BF5A-486C-A8C5-ECC9F3942E4B}">
                <a14:imgProps xmlns:a14="http://schemas.microsoft.com/office/drawing/2010/main">
                  <a14:imgLayer r:embed="rId13">
                    <a14:imgEffect>
                      <a14:colorTemperature colorTemp="4700"/>
                    </a14:imgEffect>
                  </a14:imgLayer>
                </a14:imgProps>
              </a:ext>
            </a:extLst>
          </a:blip>
          <a:stretch>
            <a:fillRect/>
          </a:stretch>
        </p:blipFill>
        <p:spPr>
          <a:xfrm>
            <a:off x="2277775" y="1709663"/>
            <a:ext cx="577066" cy="577066"/>
          </a:xfrm>
          <a:prstGeom prst="rect">
            <a:avLst/>
          </a:prstGeom>
        </p:spPr>
      </p:pic>
      <p:cxnSp>
        <p:nvCxnSpPr>
          <p:cNvPr id="117" name="Curved Connector 116">
            <a:extLst>
              <a:ext uri="{FF2B5EF4-FFF2-40B4-BE49-F238E27FC236}">
                <a16:creationId xmlns:a16="http://schemas.microsoft.com/office/drawing/2014/main" id="{621F2D17-7B6B-9845-943E-599A3290B52F}"/>
              </a:ext>
            </a:extLst>
          </p:cNvPr>
          <p:cNvCxnSpPr>
            <a:stCxn id="91" idx="0"/>
            <a:endCxn id="115" idx="1"/>
          </p:cNvCxnSpPr>
          <p:nvPr/>
        </p:nvCxnSpPr>
        <p:spPr>
          <a:xfrm rot="5400000" flipH="1" flipV="1">
            <a:off x="1504613" y="1587181"/>
            <a:ext cx="362146" cy="1184177"/>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Curved Connector 117">
            <a:extLst>
              <a:ext uri="{FF2B5EF4-FFF2-40B4-BE49-F238E27FC236}">
                <a16:creationId xmlns:a16="http://schemas.microsoft.com/office/drawing/2014/main" id="{26308C07-5FA2-BB4E-B7B3-9D9EF8319327}"/>
              </a:ext>
            </a:extLst>
          </p:cNvPr>
          <p:cNvCxnSpPr>
            <a:cxnSpLocks/>
            <a:stCxn id="91" idx="2"/>
            <a:endCxn id="126" idx="1"/>
          </p:cNvCxnSpPr>
          <p:nvPr/>
        </p:nvCxnSpPr>
        <p:spPr>
          <a:xfrm rot="16200000" flipH="1">
            <a:off x="1477207" y="2588733"/>
            <a:ext cx="339460" cy="1106678"/>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Curved Connector 120">
            <a:extLst>
              <a:ext uri="{FF2B5EF4-FFF2-40B4-BE49-F238E27FC236}">
                <a16:creationId xmlns:a16="http://schemas.microsoft.com/office/drawing/2014/main" id="{EA6ED919-DA18-1144-9ADF-D59463AC28D6}"/>
              </a:ext>
            </a:extLst>
          </p:cNvPr>
          <p:cNvCxnSpPr>
            <a:cxnSpLocks/>
            <a:stCxn id="91" idx="3"/>
            <a:endCxn id="14" idx="1"/>
          </p:cNvCxnSpPr>
          <p:nvPr/>
        </p:nvCxnSpPr>
        <p:spPr>
          <a:xfrm flipV="1">
            <a:off x="1399598" y="2666141"/>
            <a:ext cx="908299" cy="201"/>
          </a:xfrm>
          <a:prstGeom prst="curved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4" name="Rectangle 123">
            <a:extLst>
              <a:ext uri="{FF2B5EF4-FFF2-40B4-BE49-F238E27FC236}">
                <a16:creationId xmlns:a16="http://schemas.microsoft.com/office/drawing/2014/main" id="{14311C0A-297B-F949-8923-FAAA702E6038}"/>
              </a:ext>
            </a:extLst>
          </p:cNvPr>
          <p:cNvSpPr/>
          <p:nvPr/>
        </p:nvSpPr>
        <p:spPr>
          <a:xfrm>
            <a:off x="384894" y="4418454"/>
            <a:ext cx="3136859" cy="1200329"/>
          </a:xfrm>
          <a:prstGeom prst="rect">
            <a:avLst/>
          </a:prstGeom>
        </p:spPr>
        <p:txBody>
          <a:bodyPr wrap="square">
            <a:spAutoFit/>
          </a:bodyPr>
          <a:lstStyle/>
          <a:p>
            <a:pPr algn="ctr"/>
            <a:r>
              <a:rPr lang="en-US" dirty="0">
                <a:cs typeface="Posterama" panose="020B0504020200020000" pitchFamily="34" charset="0"/>
              </a:rPr>
              <a:t>Some bacteria can happen to develop a mutation that makes them </a:t>
            </a:r>
            <a:r>
              <a:rPr lang="en-US" b="1" dirty="0">
                <a:solidFill>
                  <a:srgbClr val="C00000"/>
                </a:solidFill>
                <a:cs typeface="Posterama" panose="020B0504020200020000" pitchFamily="34" charset="0"/>
              </a:rPr>
              <a:t>resistant</a:t>
            </a:r>
            <a:r>
              <a:rPr lang="en-US" dirty="0">
                <a:cs typeface="Posterama" panose="020B0504020200020000" pitchFamily="34" charset="0"/>
              </a:rPr>
              <a:t> to antibiotics. </a:t>
            </a:r>
            <a:endParaRPr lang="en-US" dirty="0"/>
          </a:p>
        </p:txBody>
      </p:sp>
      <p:pic>
        <p:nvPicPr>
          <p:cNvPr id="126" name="Picture 125" descr="A picture containing icon&#10;&#10;Description automatically generated">
            <a:extLst>
              <a:ext uri="{FF2B5EF4-FFF2-40B4-BE49-F238E27FC236}">
                <a16:creationId xmlns:a16="http://schemas.microsoft.com/office/drawing/2014/main" id="{3A078D64-9E7F-B147-A730-CEF46A6128C9}"/>
              </a:ext>
            </a:extLst>
          </p:cNvPr>
          <p:cNvPicPr>
            <a:picLocks noChangeAspect="1"/>
          </p:cNvPicPr>
          <p:nvPr/>
        </p:nvPicPr>
        <p:blipFill>
          <a:blip r:embed="rId14">
            <a:extLst>
              <a:ext uri="{BEBA8EAE-BF5A-486C-A8C5-ECC9F3942E4B}">
                <a14:imgProps xmlns:a14="http://schemas.microsoft.com/office/drawing/2010/main">
                  <a14:imgLayer r:embed="rId15">
                    <a14:imgEffect>
                      <a14:colorTemperature colorTemp="11200"/>
                    </a14:imgEffect>
                  </a14:imgLayer>
                </a14:imgProps>
              </a:ext>
            </a:extLst>
          </a:blip>
          <a:stretch>
            <a:fillRect/>
          </a:stretch>
        </p:blipFill>
        <p:spPr>
          <a:xfrm>
            <a:off x="2200276" y="3005802"/>
            <a:ext cx="612000" cy="612000"/>
          </a:xfrm>
          <a:prstGeom prst="rect">
            <a:avLst/>
          </a:prstGeom>
        </p:spPr>
      </p:pic>
      <p:pic>
        <p:nvPicPr>
          <p:cNvPr id="140" name="Picture 139" descr="A picture containing shape&#10;&#10;Description automatically generated">
            <a:extLst>
              <a:ext uri="{FF2B5EF4-FFF2-40B4-BE49-F238E27FC236}">
                <a16:creationId xmlns:a16="http://schemas.microsoft.com/office/drawing/2014/main" id="{B2B696BC-9DE3-FF4D-8F4E-AFF91B796184}"/>
              </a:ext>
            </a:extLst>
          </p:cNvPr>
          <p:cNvPicPr>
            <a:picLocks noChangeAspect="1"/>
          </p:cNvPicPr>
          <p:nvPr/>
        </p:nvPicPr>
        <p:blipFill>
          <a:blip r:embed="rId9">
            <a:duotone>
              <a:prstClr val="black"/>
              <a:srgbClr val="FF0000">
                <a:tint val="45000"/>
                <a:satMod val="400000"/>
              </a:srgbClr>
            </a:duotone>
            <a:extLst>
              <a:ext uri="{BEBA8EAE-BF5A-486C-A8C5-ECC9F3942E4B}">
                <a14:imgProps xmlns:a14="http://schemas.microsoft.com/office/drawing/2010/main">
                  <a14:imgLayer r:embed="rId16">
                    <a14:imgEffect>
                      <a14:saturation sat="0"/>
                    </a14:imgEffect>
                  </a14:imgLayer>
                </a14:imgProps>
              </a:ext>
            </a:extLst>
          </a:blip>
          <a:stretch>
            <a:fillRect/>
          </a:stretch>
        </p:blipFill>
        <p:spPr>
          <a:xfrm>
            <a:off x="8393701" y="2199507"/>
            <a:ext cx="376706" cy="376706"/>
          </a:xfrm>
          <a:prstGeom prst="rect">
            <a:avLst/>
          </a:prstGeom>
        </p:spPr>
      </p:pic>
      <p:pic>
        <p:nvPicPr>
          <p:cNvPr id="49" name="Picture 48" descr="Icon&#10;&#10;Description automatically generated">
            <a:extLst>
              <a:ext uri="{FF2B5EF4-FFF2-40B4-BE49-F238E27FC236}">
                <a16:creationId xmlns:a16="http://schemas.microsoft.com/office/drawing/2014/main" id="{9EF9697B-4CDF-524D-B115-610D005F9E5C}"/>
              </a:ext>
            </a:extLst>
          </p:cNvPr>
          <p:cNvPicPr>
            <a:picLocks noChangeAspect="1"/>
          </p:cNvPicPr>
          <p:nvPr/>
        </p:nvPicPr>
        <p:blipFill>
          <a:blip r:embed="rId17"/>
          <a:stretch>
            <a:fillRect/>
          </a:stretch>
        </p:blipFill>
        <p:spPr>
          <a:xfrm>
            <a:off x="6581798" y="2875481"/>
            <a:ext cx="1087231" cy="1087231"/>
          </a:xfrm>
          <a:prstGeom prst="rect">
            <a:avLst/>
          </a:prstGeom>
        </p:spPr>
      </p:pic>
      <p:pic>
        <p:nvPicPr>
          <p:cNvPr id="64" name="Graphic 63" descr="Arrow: Counter-clockwise curve with solid fill">
            <a:extLst>
              <a:ext uri="{FF2B5EF4-FFF2-40B4-BE49-F238E27FC236}">
                <a16:creationId xmlns:a16="http://schemas.microsoft.com/office/drawing/2014/main" id="{CBE7381A-8D85-434A-9482-423590103717}"/>
              </a:ext>
            </a:extLst>
          </p:cNvPr>
          <p:cNvPicPr>
            <a:picLocks noChangeAspect="1"/>
          </p:cNvPicPr>
          <p:nvPr/>
        </p:nvPicPr>
        <p:blipFill rotWithShape="1">
          <a:blip r:embed="rId18">
            <a:extLst>
              <a:ext uri="{96DAC541-7B7A-43D3-8B79-37D633B846F1}">
                <asvg:svgBlip xmlns:asvg="http://schemas.microsoft.com/office/drawing/2016/SVG/main" r:embed="rId19"/>
              </a:ext>
            </a:extLst>
          </a:blip>
          <a:srcRect l="20681" r="23143"/>
          <a:stretch/>
        </p:blipFill>
        <p:spPr>
          <a:xfrm rot="4647804">
            <a:off x="7729384" y="3073115"/>
            <a:ext cx="664912" cy="1183625"/>
          </a:xfrm>
          <a:prstGeom prst="rect">
            <a:avLst/>
          </a:prstGeom>
        </p:spPr>
      </p:pic>
    </p:spTree>
    <p:extLst>
      <p:ext uri="{BB962C8B-B14F-4D97-AF65-F5344CB8AC3E}">
        <p14:creationId xmlns:p14="http://schemas.microsoft.com/office/powerpoint/2010/main" val="3846098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descr="A picture containing shape&#10;&#10;Description automatically generated">
            <a:extLst>
              <a:ext uri="{FF2B5EF4-FFF2-40B4-BE49-F238E27FC236}">
                <a16:creationId xmlns:a16="http://schemas.microsoft.com/office/drawing/2014/main" id="{8ED01D91-6271-AB4B-8737-FE56580702E9}"/>
              </a:ext>
            </a:extLst>
          </p:cNvPr>
          <p:cNvPicPr>
            <a:picLocks noChangeAspect="1"/>
          </p:cNvPicPr>
          <p:nvPr/>
        </p:nvPicPr>
        <p:blipFill>
          <a:blip r:embed="rId3"/>
          <a:stretch>
            <a:fillRect/>
          </a:stretch>
        </p:blipFill>
        <p:spPr>
          <a:xfrm>
            <a:off x="787598" y="2360342"/>
            <a:ext cx="612000" cy="612000"/>
          </a:xfrm>
          <a:prstGeom prst="rect">
            <a:avLst/>
          </a:prstGeom>
        </p:spPr>
      </p:pic>
      <p:sp>
        <p:nvSpPr>
          <p:cNvPr id="2" name="Title 1">
            <a:extLst>
              <a:ext uri="{FF2B5EF4-FFF2-40B4-BE49-F238E27FC236}">
                <a16:creationId xmlns:a16="http://schemas.microsoft.com/office/drawing/2014/main" id="{2499A10F-3950-824C-8829-69D6D18581B0}"/>
              </a:ext>
            </a:extLst>
          </p:cNvPr>
          <p:cNvSpPr>
            <a:spLocks noGrp="1"/>
          </p:cNvSpPr>
          <p:nvPr>
            <p:ph type="title"/>
          </p:nvPr>
        </p:nvSpPr>
        <p:spPr>
          <a:xfrm>
            <a:off x="787598" y="269731"/>
            <a:ext cx="10515600" cy="1325563"/>
          </a:xfrm>
        </p:spPr>
        <p:txBody>
          <a:bodyPr>
            <a:normAutofit/>
          </a:bodyPr>
          <a:lstStyle/>
          <a:p>
            <a:r>
              <a:rPr lang="en-US" sz="4000" b="1" dirty="0">
                <a:cs typeface="Posterama" panose="020B0504020200020000" pitchFamily="34" charset="0"/>
              </a:rPr>
              <a:t>How does antibiotic resistance develop?</a:t>
            </a:r>
          </a:p>
        </p:txBody>
      </p:sp>
      <p:sp>
        <p:nvSpPr>
          <p:cNvPr id="3" name="Content Placeholder 2">
            <a:extLst>
              <a:ext uri="{FF2B5EF4-FFF2-40B4-BE49-F238E27FC236}">
                <a16:creationId xmlns:a16="http://schemas.microsoft.com/office/drawing/2014/main" id="{23632E72-A1F0-0346-AB61-10B17AE1EC39}"/>
              </a:ext>
            </a:extLst>
          </p:cNvPr>
          <p:cNvSpPr>
            <a:spLocks noGrp="1"/>
          </p:cNvSpPr>
          <p:nvPr>
            <p:ph idx="1"/>
          </p:nvPr>
        </p:nvSpPr>
        <p:spPr>
          <a:xfrm>
            <a:off x="901995" y="5764985"/>
            <a:ext cx="10515600" cy="314874"/>
          </a:xfrm>
        </p:spPr>
        <p:txBody>
          <a:bodyPr>
            <a:noAutofit/>
          </a:bodyPr>
          <a:lstStyle/>
          <a:p>
            <a:pPr marL="0" indent="0" algn="ctr">
              <a:spcAft>
                <a:spcPts val="1800"/>
              </a:spcAft>
              <a:buNone/>
            </a:pPr>
            <a:r>
              <a:rPr lang="en-US" sz="2400" dirty="0">
                <a:cs typeface="Posterama" panose="020B0504020200020000" pitchFamily="34" charset="0"/>
              </a:rPr>
              <a:t>This is </a:t>
            </a:r>
            <a:r>
              <a:rPr lang="en-US" sz="2400" b="1" dirty="0">
                <a:cs typeface="Posterama" panose="020B0504020200020000" pitchFamily="34" charset="0"/>
              </a:rPr>
              <a:t>natural selection in action! </a:t>
            </a:r>
            <a:endParaRPr lang="en-US" sz="2400" dirty="0">
              <a:cs typeface="Posterama" panose="020B0504020200020000" pitchFamily="34" charset="0"/>
            </a:endParaRPr>
          </a:p>
          <a:p>
            <a:pPr marL="0" indent="0" algn="ctr">
              <a:spcAft>
                <a:spcPts val="1800"/>
              </a:spcAft>
              <a:buNone/>
            </a:pPr>
            <a:endParaRPr lang="en-US" sz="2400" dirty="0">
              <a:cs typeface="Posterama" panose="020B0504020200020000" pitchFamily="34" charset="0"/>
            </a:endParaRPr>
          </a:p>
          <a:p>
            <a:pPr marL="0" indent="0" algn="ctr">
              <a:spcAft>
                <a:spcPts val="1800"/>
              </a:spcAft>
              <a:buNone/>
            </a:pPr>
            <a:endParaRPr lang="en-US" sz="2400" dirty="0">
              <a:cs typeface="Posterama" panose="020B0504020200020000" pitchFamily="34" charset="0"/>
            </a:endParaRPr>
          </a:p>
        </p:txBody>
      </p:sp>
      <p:graphicFrame>
        <p:nvGraphicFramePr>
          <p:cNvPr id="13" name="Diagram 12">
            <a:extLst>
              <a:ext uri="{FF2B5EF4-FFF2-40B4-BE49-F238E27FC236}">
                <a16:creationId xmlns:a16="http://schemas.microsoft.com/office/drawing/2014/main" id="{BD8D12F0-861D-E74D-AF20-856C92756FC2}"/>
              </a:ext>
            </a:extLst>
          </p:cNvPr>
          <p:cNvGraphicFramePr/>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a:extLst>
              <a:ext uri="{FF2B5EF4-FFF2-40B4-BE49-F238E27FC236}">
                <a16:creationId xmlns:a16="http://schemas.microsoft.com/office/drawing/2014/main" id="{B191C934-5B1B-0E49-92B9-A8839CF22A9C}"/>
              </a:ext>
            </a:extLst>
          </p:cNvPr>
          <p:cNvSpPr/>
          <p:nvPr/>
        </p:nvSpPr>
        <p:spPr>
          <a:xfrm>
            <a:off x="283344" y="4037288"/>
            <a:ext cx="3339957" cy="369332"/>
          </a:xfrm>
          <a:prstGeom prst="rect">
            <a:avLst/>
          </a:prstGeom>
        </p:spPr>
        <p:txBody>
          <a:bodyPr wrap="square">
            <a:spAutoFit/>
          </a:bodyPr>
          <a:lstStyle/>
          <a:p>
            <a:pPr algn="ctr">
              <a:spcAft>
                <a:spcPts val="1800"/>
              </a:spcAft>
            </a:pPr>
            <a:r>
              <a:rPr lang="en-US" dirty="0">
                <a:cs typeface="Posterama" panose="020B0504020200020000" pitchFamily="34" charset="0"/>
              </a:rPr>
              <a:t>Bacteria mutate </a:t>
            </a:r>
            <a:r>
              <a:rPr lang="en-US" b="1" dirty="0">
                <a:cs typeface="Posterama" panose="020B0504020200020000" pitchFamily="34" charset="0"/>
              </a:rPr>
              <a:t>at random.                      </a:t>
            </a:r>
            <a:endParaRPr lang="en-US" dirty="0">
              <a:cs typeface="Posterama" panose="020B0504020200020000" pitchFamily="34" charset="0"/>
            </a:endParaRPr>
          </a:p>
        </p:txBody>
      </p:sp>
      <p:sp>
        <p:nvSpPr>
          <p:cNvPr id="5" name="Rectangle 4">
            <a:extLst>
              <a:ext uri="{FF2B5EF4-FFF2-40B4-BE49-F238E27FC236}">
                <a16:creationId xmlns:a16="http://schemas.microsoft.com/office/drawing/2014/main" id="{1A9E73F2-847A-FA4E-BFE2-245B3ED32FE1}"/>
              </a:ext>
            </a:extLst>
          </p:cNvPr>
          <p:cNvSpPr/>
          <p:nvPr/>
        </p:nvSpPr>
        <p:spPr>
          <a:xfrm>
            <a:off x="3613677" y="4082419"/>
            <a:ext cx="2764498" cy="1477328"/>
          </a:xfrm>
          <a:prstGeom prst="rect">
            <a:avLst/>
          </a:prstGeom>
        </p:spPr>
        <p:txBody>
          <a:bodyPr wrap="square">
            <a:spAutoFit/>
          </a:bodyPr>
          <a:lstStyle/>
          <a:p>
            <a:pPr algn="ctr">
              <a:spcAft>
                <a:spcPts val="1800"/>
              </a:spcAft>
            </a:pPr>
            <a:r>
              <a:rPr lang="en-US" dirty="0">
                <a:cs typeface="Posterama" panose="020B0504020200020000" pitchFamily="34" charset="0"/>
              </a:rPr>
              <a:t>Normally, </a:t>
            </a:r>
            <a:r>
              <a:rPr lang="en-US" b="1" dirty="0">
                <a:solidFill>
                  <a:srgbClr val="009193"/>
                </a:solidFill>
                <a:cs typeface="Posterama" panose="020B0504020200020000" pitchFamily="34" charset="0"/>
              </a:rPr>
              <a:t>good bacteria </a:t>
            </a:r>
            <a:r>
              <a:rPr lang="en-US" dirty="0">
                <a:cs typeface="Posterama" panose="020B0504020200020000" pitchFamily="34" charset="0"/>
              </a:rPr>
              <a:t>take up space in our body and prevent any </a:t>
            </a:r>
            <a:r>
              <a:rPr lang="en-US" b="1" dirty="0">
                <a:solidFill>
                  <a:srgbClr val="C00000"/>
                </a:solidFill>
                <a:cs typeface="Posterama" panose="020B0504020200020000" pitchFamily="34" charset="0"/>
              </a:rPr>
              <a:t>resistant </a:t>
            </a:r>
            <a:r>
              <a:rPr lang="en-US" dirty="0">
                <a:cs typeface="Posterama" panose="020B0504020200020000" pitchFamily="34" charset="0"/>
              </a:rPr>
              <a:t>bacteria</a:t>
            </a:r>
            <a:r>
              <a:rPr lang="en-US" b="1" dirty="0">
                <a:solidFill>
                  <a:srgbClr val="C00000"/>
                </a:solidFill>
                <a:cs typeface="Posterama" panose="020B0504020200020000" pitchFamily="34" charset="0"/>
              </a:rPr>
              <a:t> </a:t>
            </a:r>
            <a:r>
              <a:rPr lang="en-US" dirty="0">
                <a:cs typeface="Posterama" panose="020B0504020200020000" pitchFamily="34" charset="0"/>
              </a:rPr>
              <a:t>from taking over. </a:t>
            </a:r>
          </a:p>
        </p:txBody>
      </p:sp>
      <p:sp>
        <p:nvSpPr>
          <p:cNvPr id="6" name="Rectangle 5">
            <a:extLst>
              <a:ext uri="{FF2B5EF4-FFF2-40B4-BE49-F238E27FC236}">
                <a16:creationId xmlns:a16="http://schemas.microsoft.com/office/drawing/2014/main" id="{16106528-4350-A54E-8827-F9DCB710DC25}"/>
              </a:ext>
            </a:extLst>
          </p:cNvPr>
          <p:cNvSpPr/>
          <p:nvPr/>
        </p:nvSpPr>
        <p:spPr>
          <a:xfrm>
            <a:off x="6489350" y="4043283"/>
            <a:ext cx="2887568" cy="1477328"/>
          </a:xfrm>
          <a:prstGeom prst="rect">
            <a:avLst/>
          </a:prstGeom>
        </p:spPr>
        <p:txBody>
          <a:bodyPr wrap="square">
            <a:spAutoFit/>
          </a:bodyPr>
          <a:lstStyle/>
          <a:p>
            <a:pPr algn="ctr">
              <a:spcAft>
                <a:spcPts val="1800"/>
              </a:spcAft>
            </a:pPr>
            <a:r>
              <a:rPr lang="en-US" dirty="0">
                <a:cs typeface="Posterama" panose="020B0504020200020000" pitchFamily="34" charset="0"/>
              </a:rPr>
              <a:t>When we use antibiotics, we </a:t>
            </a:r>
            <a:r>
              <a:rPr lang="en-US" b="1" dirty="0">
                <a:cs typeface="Posterama" panose="020B0504020200020000" pitchFamily="34" charset="0"/>
              </a:rPr>
              <a:t>kill </a:t>
            </a:r>
            <a:r>
              <a:rPr lang="en-US" dirty="0">
                <a:cs typeface="Posterama" panose="020B0504020200020000" pitchFamily="34" charset="0"/>
              </a:rPr>
              <a:t>susceptible (non-resistant) bacteria, but the </a:t>
            </a:r>
            <a:r>
              <a:rPr lang="en-US" b="1" dirty="0">
                <a:solidFill>
                  <a:srgbClr val="C00000"/>
                </a:solidFill>
                <a:cs typeface="Posterama" panose="020B0504020200020000" pitchFamily="34" charset="0"/>
              </a:rPr>
              <a:t>resistant bacteria survive</a:t>
            </a:r>
            <a:r>
              <a:rPr lang="en-US" dirty="0">
                <a:cs typeface="Posterama" panose="020B0504020200020000" pitchFamily="34" charset="0"/>
              </a:rPr>
              <a:t>. </a:t>
            </a:r>
            <a:endParaRPr lang="en-US" b="1" dirty="0">
              <a:cs typeface="Posterama" panose="020B0504020200020000" pitchFamily="34" charset="0"/>
            </a:endParaRPr>
          </a:p>
        </p:txBody>
      </p:sp>
      <p:sp>
        <p:nvSpPr>
          <p:cNvPr id="7" name="Rectangle 6">
            <a:extLst>
              <a:ext uri="{FF2B5EF4-FFF2-40B4-BE49-F238E27FC236}">
                <a16:creationId xmlns:a16="http://schemas.microsoft.com/office/drawing/2014/main" id="{DC2B884B-EEFF-2E44-92B4-E7C5C65105E3}"/>
              </a:ext>
            </a:extLst>
          </p:cNvPr>
          <p:cNvSpPr/>
          <p:nvPr/>
        </p:nvSpPr>
        <p:spPr>
          <a:xfrm>
            <a:off x="9688202" y="4043283"/>
            <a:ext cx="1993344" cy="1477328"/>
          </a:xfrm>
          <a:prstGeom prst="rect">
            <a:avLst/>
          </a:prstGeom>
        </p:spPr>
        <p:txBody>
          <a:bodyPr wrap="square">
            <a:spAutoFit/>
          </a:bodyPr>
          <a:lstStyle/>
          <a:p>
            <a:pPr algn="ctr"/>
            <a:r>
              <a:rPr lang="en-US" dirty="0">
                <a:cs typeface="Posterama" panose="020B0504020200020000" pitchFamily="34" charset="0"/>
              </a:rPr>
              <a:t>The </a:t>
            </a:r>
            <a:r>
              <a:rPr lang="en-US" b="1" dirty="0">
                <a:solidFill>
                  <a:srgbClr val="C00000"/>
                </a:solidFill>
                <a:cs typeface="Posterama" panose="020B0504020200020000" pitchFamily="34" charset="0"/>
              </a:rPr>
              <a:t>resistant bacteria </a:t>
            </a:r>
            <a:r>
              <a:rPr lang="en-US" dirty="0">
                <a:cs typeface="Posterama" panose="020B0504020200020000" pitchFamily="34" charset="0"/>
              </a:rPr>
              <a:t>now have lots of space to </a:t>
            </a:r>
            <a:r>
              <a:rPr lang="en-US" b="1" dirty="0">
                <a:cs typeface="Posterama" panose="020B0504020200020000" pitchFamily="34" charset="0"/>
              </a:rPr>
              <a:t>grow and flourish. </a:t>
            </a:r>
            <a:endParaRPr lang="en-US" dirty="0"/>
          </a:p>
        </p:txBody>
      </p:sp>
      <p:pic>
        <p:nvPicPr>
          <p:cNvPr id="14" name="Picture 13" descr="A picture containing shape&#10;&#10;Description automatically generated">
            <a:extLst>
              <a:ext uri="{FF2B5EF4-FFF2-40B4-BE49-F238E27FC236}">
                <a16:creationId xmlns:a16="http://schemas.microsoft.com/office/drawing/2014/main" id="{29743D25-18AC-2048-A999-975BCC6D52B4}"/>
              </a:ext>
            </a:extLst>
          </p:cNvPr>
          <p:cNvPicPr>
            <a:picLocks noChangeAspect="1"/>
          </p:cNvPicPr>
          <p:nvPr/>
        </p:nvPicPr>
        <p:blipFill>
          <a:blip r:embed="rId9">
            <a:duotone>
              <a:prstClr val="black"/>
              <a:srgbClr val="FF0000">
                <a:tint val="45000"/>
                <a:satMod val="400000"/>
              </a:srgbClr>
            </a:duotone>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2307897" y="2391751"/>
            <a:ext cx="548779" cy="548779"/>
          </a:xfrm>
          <a:prstGeom prst="rect">
            <a:avLst/>
          </a:prstGeom>
        </p:spPr>
      </p:pic>
      <p:pic>
        <p:nvPicPr>
          <p:cNvPr id="55" name="Picture 54" descr="A picture containing shape&#10;&#10;Description automatically generated">
            <a:extLst>
              <a:ext uri="{FF2B5EF4-FFF2-40B4-BE49-F238E27FC236}">
                <a16:creationId xmlns:a16="http://schemas.microsoft.com/office/drawing/2014/main" id="{BFAE9EA1-4426-F640-9231-2FD19E61BCDC}"/>
              </a:ext>
            </a:extLst>
          </p:cNvPr>
          <p:cNvPicPr>
            <a:picLocks noChangeAspect="1"/>
          </p:cNvPicPr>
          <p:nvPr/>
        </p:nvPicPr>
        <p:blipFill>
          <a:blip r:embed="rId3"/>
          <a:stretch>
            <a:fillRect/>
          </a:stretch>
        </p:blipFill>
        <p:spPr>
          <a:xfrm rot="16200000">
            <a:off x="4828763" y="3155690"/>
            <a:ext cx="376706" cy="376706"/>
          </a:xfrm>
          <a:prstGeom prst="rect">
            <a:avLst/>
          </a:prstGeom>
        </p:spPr>
      </p:pic>
      <p:pic>
        <p:nvPicPr>
          <p:cNvPr id="56" name="Picture 55" descr="A picture containing shape&#10;&#10;Description automatically generated">
            <a:extLst>
              <a:ext uri="{FF2B5EF4-FFF2-40B4-BE49-F238E27FC236}">
                <a16:creationId xmlns:a16="http://schemas.microsoft.com/office/drawing/2014/main" id="{5BE89E53-3E69-5845-9287-838DDA159460}"/>
              </a:ext>
            </a:extLst>
          </p:cNvPr>
          <p:cNvPicPr>
            <a:picLocks noChangeAspect="1"/>
          </p:cNvPicPr>
          <p:nvPr/>
        </p:nvPicPr>
        <p:blipFill>
          <a:blip r:embed="rId9">
            <a:duotone>
              <a:prstClr val="black"/>
              <a:srgbClr val="FF0000">
                <a:tint val="45000"/>
                <a:satMod val="400000"/>
              </a:srgbClr>
            </a:duotone>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5339376" y="2263908"/>
            <a:ext cx="376706" cy="376706"/>
          </a:xfrm>
          <a:prstGeom prst="rect">
            <a:avLst/>
          </a:prstGeom>
        </p:spPr>
      </p:pic>
      <p:pic>
        <p:nvPicPr>
          <p:cNvPr id="57" name="Picture 56" descr="A picture containing shape&#10;&#10;Description automatically generated">
            <a:extLst>
              <a:ext uri="{FF2B5EF4-FFF2-40B4-BE49-F238E27FC236}">
                <a16:creationId xmlns:a16="http://schemas.microsoft.com/office/drawing/2014/main" id="{16631B66-F96E-E342-AA0B-550F9CB7D2AF}"/>
              </a:ext>
            </a:extLst>
          </p:cNvPr>
          <p:cNvPicPr>
            <a:picLocks noChangeAspect="1"/>
          </p:cNvPicPr>
          <p:nvPr/>
        </p:nvPicPr>
        <p:blipFill>
          <a:blip r:embed="rId3"/>
          <a:stretch>
            <a:fillRect/>
          </a:stretch>
        </p:blipFill>
        <p:spPr>
          <a:xfrm flipV="1">
            <a:off x="4312876" y="2041717"/>
            <a:ext cx="376706" cy="376706"/>
          </a:xfrm>
          <a:prstGeom prst="rect">
            <a:avLst/>
          </a:prstGeom>
        </p:spPr>
      </p:pic>
      <p:pic>
        <p:nvPicPr>
          <p:cNvPr id="58" name="Picture 57" descr="A picture containing shape&#10;&#10;Description automatically generated">
            <a:extLst>
              <a:ext uri="{FF2B5EF4-FFF2-40B4-BE49-F238E27FC236}">
                <a16:creationId xmlns:a16="http://schemas.microsoft.com/office/drawing/2014/main" id="{1017E6F6-8C6F-364E-9EA5-6B619B11F83B}"/>
              </a:ext>
            </a:extLst>
          </p:cNvPr>
          <p:cNvPicPr>
            <a:picLocks noChangeAspect="1"/>
          </p:cNvPicPr>
          <p:nvPr/>
        </p:nvPicPr>
        <p:blipFill>
          <a:blip r:embed="rId3"/>
          <a:stretch>
            <a:fillRect/>
          </a:stretch>
        </p:blipFill>
        <p:spPr>
          <a:xfrm>
            <a:off x="4981928" y="1910023"/>
            <a:ext cx="376706" cy="376706"/>
          </a:xfrm>
          <a:prstGeom prst="rect">
            <a:avLst/>
          </a:prstGeom>
        </p:spPr>
      </p:pic>
      <p:pic>
        <p:nvPicPr>
          <p:cNvPr id="59" name="Picture 58" descr="A picture containing shape&#10;&#10;Description automatically generated">
            <a:extLst>
              <a:ext uri="{FF2B5EF4-FFF2-40B4-BE49-F238E27FC236}">
                <a16:creationId xmlns:a16="http://schemas.microsoft.com/office/drawing/2014/main" id="{DC0A5054-0669-AA48-B46B-821B60080549}"/>
              </a:ext>
            </a:extLst>
          </p:cNvPr>
          <p:cNvPicPr>
            <a:picLocks noChangeAspect="1"/>
          </p:cNvPicPr>
          <p:nvPr/>
        </p:nvPicPr>
        <p:blipFill>
          <a:blip r:embed="rId3"/>
          <a:stretch>
            <a:fillRect/>
          </a:stretch>
        </p:blipFill>
        <p:spPr>
          <a:xfrm rot="5400000">
            <a:off x="4712888" y="2490487"/>
            <a:ext cx="376706" cy="376706"/>
          </a:xfrm>
          <a:prstGeom prst="rect">
            <a:avLst/>
          </a:prstGeom>
        </p:spPr>
      </p:pic>
      <p:pic>
        <p:nvPicPr>
          <p:cNvPr id="60" name="Picture 59" descr="A picture containing shape&#10;&#10;Description automatically generated">
            <a:extLst>
              <a:ext uri="{FF2B5EF4-FFF2-40B4-BE49-F238E27FC236}">
                <a16:creationId xmlns:a16="http://schemas.microsoft.com/office/drawing/2014/main" id="{77AF2A3E-006A-1944-8303-F445DBB83EF7}"/>
              </a:ext>
            </a:extLst>
          </p:cNvPr>
          <p:cNvPicPr>
            <a:picLocks noChangeAspect="1"/>
          </p:cNvPicPr>
          <p:nvPr/>
        </p:nvPicPr>
        <p:blipFill>
          <a:blip r:embed="rId3"/>
          <a:stretch>
            <a:fillRect/>
          </a:stretch>
        </p:blipFill>
        <p:spPr>
          <a:xfrm flipH="1">
            <a:off x="5370024" y="2807057"/>
            <a:ext cx="376706" cy="376706"/>
          </a:xfrm>
          <a:prstGeom prst="rect">
            <a:avLst/>
          </a:prstGeom>
        </p:spPr>
      </p:pic>
      <p:pic>
        <p:nvPicPr>
          <p:cNvPr id="61" name="Picture 60" descr="A picture containing shape&#10;&#10;Description automatically generated">
            <a:extLst>
              <a:ext uri="{FF2B5EF4-FFF2-40B4-BE49-F238E27FC236}">
                <a16:creationId xmlns:a16="http://schemas.microsoft.com/office/drawing/2014/main" id="{321B89E3-35D8-C943-88D0-22AE7876E94F}"/>
              </a:ext>
            </a:extLst>
          </p:cNvPr>
          <p:cNvPicPr>
            <a:picLocks noChangeAspect="1"/>
          </p:cNvPicPr>
          <p:nvPr/>
        </p:nvPicPr>
        <p:blipFill>
          <a:blip r:embed="rId3"/>
          <a:stretch>
            <a:fillRect/>
          </a:stretch>
        </p:blipFill>
        <p:spPr>
          <a:xfrm rot="5400000">
            <a:off x="4021735" y="2501829"/>
            <a:ext cx="376706" cy="376706"/>
          </a:xfrm>
          <a:prstGeom prst="rect">
            <a:avLst/>
          </a:prstGeom>
        </p:spPr>
      </p:pic>
      <p:pic>
        <p:nvPicPr>
          <p:cNvPr id="62" name="Picture 61" descr="A picture containing shape&#10;&#10;Description automatically generated">
            <a:extLst>
              <a:ext uri="{FF2B5EF4-FFF2-40B4-BE49-F238E27FC236}">
                <a16:creationId xmlns:a16="http://schemas.microsoft.com/office/drawing/2014/main" id="{B2F9D8FF-88D2-D54D-A241-1F138D8167F6}"/>
              </a:ext>
            </a:extLst>
          </p:cNvPr>
          <p:cNvPicPr>
            <a:picLocks noChangeAspect="1"/>
          </p:cNvPicPr>
          <p:nvPr/>
        </p:nvPicPr>
        <p:blipFill>
          <a:blip r:embed="rId3"/>
          <a:stretch>
            <a:fillRect/>
          </a:stretch>
        </p:blipFill>
        <p:spPr>
          <a:xfrm rot="16200000" flipV="1">
            <a:off x="4261684" y="2999947"/>
            <a:ext cx="376706" cy="376706"/>
          </a:xfrm>
          <a:prstGeom prst="rect">
            <a:avLst/>
          </a:prstGeom>
        </p:spPr>
      </p:pic>
      <p:sp>
        <p:nvSpPr>
          <p:cNvPr id="63" name="Oval 62">
            <a:extLst>
              <a:ext uri="{FF2B5EF4-FFF2-40B4-BE49-F238E27FC236}">
                <a16:creationId xmlns:a16="http://schemas.microsoft.com/office/drawing/2014/main" id="{499653B7-9D07-154F-8A8B-4700F968D239}"/>
              </a:ext>
            </a:extLst>
          </p:cNvPr>
          <p:cNvSpPr/>
          <p:nvPr/>
        </p:nvSpPr>
        <p:spPr>
          <a:xfrm>
            <a:off x="3843891" y="1702233"/>
            <a:ext cx="2094024" cy="209360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a:extLst>
              <a:ext uri="{FF2B5EF4-FFF2-40B4-BE49-F238E27FC236}">
                <a16:creationId xmlns:a16="http://schemas.microsoft.com/office/drawing/2014/main" id="{33639038-F9FF-B64A-A65A-CBB102151E53}"/>
              </a:ext>
            </a:extLst>
          </p:cNvPr>
          <p:cNvSpPr/>
          <p:nvPr/>
        </p:nvSpPr>
        <p:spPr>
          <a:xfrm>
            <a:off x="6884491" y="1613842"/>
            <a:ext cx="2094024" cy="209360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2" name="Picture 81" descr="A picture containing shape&#10;&#10;Description automatically generated">
            <a:extLst>
              <a:ext uri="{FF2B5EF4-FFF2-40B4-BE49-F238E27FC236}">
                <a16:creationId xmlns:a16="http://schemas.microsoft.com/office/drawing/2014/main" id="{E6194C59-532D-6A44-A4D7-65DB00F5D44B}"/>
              </a:ext>
            </a:extLst>
          </p:cNvPr>
          <p:cNvPicPr>
            <a:picLocks noChangeAspect="1"/>
          </p:cNvPicPr>
          <p:nvPr/>
        </p:nvPicPr>
        <p:blipFill>
          <a:blip r:embed="rId3">
            <a:duotone>
              <a:prstClr val="black"/>
              <a:srgbClr val="FF0000">
                <a:tint val="45000"/>
                <a:satMod val="400000"/>
              </a:srgbClr>
            </a:duotone>
          </a:blip>
          <a:stretch>
            <a:fillRect/>
          </a:stretch>
        </p:blipFill>
        <p:spPr>
          <a:xfrm rot="10800000">
            <a:off x="10495230" y="3078556"/>
            <a:ext cx="376706" cy="376706"/>
          </a:xfrm>
          <a:prstGeom prst="rect">
            <a:avLst/>
          </a:prstGeom>
        </p:spPr>
      </p:pic>
      <p:pic>
        <p:nvPicPr>
          <p:cNvPr id="83" name="Picture 82" descr="A picture containing shape&#10;&#10;Description automatically generated">
            <a:extLst>
              <a:ext uri="{FF2B5EF4-FFF2-40B4-BE49-F238E27FC236}">
                <a16:creationId xmlns:a16="http://schemas.microsoft.com/office/drawing/2014/main" id="{9E833916-6247-824B-8C0E-B051D683EF2A}"/>
              </a:ext>
            </a:extLst>
          </p:cNvPr>
          <p:cNvPicPr>
            <a:picLocks noChangeAspect="1"/>
          </p:cNvPicPr>
          <p:nvPr/>
        </p:nvPicPr>
        <p:blipFill>
          <a:blip r:embed="rId9">
            <a:duotone>
              <a:prstClr val="black"/>
              <a:srgbClr val="FF0000">
                <a:tint val="45000"/>
                <a:satMod val="400000"/>
              </a:srgbClr>
            </a:duotone>
            <a:extLst>
              <a:ext uri="{BEBA8EAE-BF5A-486C-A8C5-ECC9F3942E4B}">
                <a14:imgProps xmlns:a14="http://schemas.microsoft.com/office/drawing/2010/main">
                  <a14:imgLayer r:embed="rId12">
                    <a14:imgEffect>
                      <a14:saturation sat="0"/>
                    </a14:imgEffect>
                  </a14:imgLayer>
                </a14:imgProps>
              </a:ext>
            </a:extLst>
          </a:blip>
          <a:stretch>
            <a:fillRect/>
          </a:stretch>
        </p:blipFill>
        <p:spPr>
          <a:xfrm>
            <a:off x="11005843" y="2186774"/>
            <a:ext cx="376706" cy="376706"/>
          </a:xfrm>
          <a:prstGeom prst="rect">
            <a:avLst/>
          </a:prstGeom>
        </p:spPr>
      </p:pic>
      <p:pic>
        <p:nvPicPr>
          <p:cNvPr id="84" name="Picture 83" descr="A picture containing shape&#10;&#10;Description automatically generated">
            <a:extLst>
              <a:ext uri="{FF2B5EF4-FFF2-40B4-BE49-F238E27FC236}">
                <a16:creationId xmlns:a16="http://schemas.microsoft.com/office/drawing/2014/main" id="{8DED85DF-2598-774E-A266-2B69D9E6F63D}"/>
              </a:ext>
            </a:extLst>
          </p:cNvPr>
          <p:cNvPicPr>
            <a:picLocks noChangeAspect="1"/>
          </p:cNvPicPr>
          <p:nvPr/>
        </p:nvPicPr>
        <p:blipFill>
          <a:blip r:embed="rId3">
            <a:duotone>
              <a:prstClr val="black"/>
              <a:srgbClr val="FF0000">
                <a:tint val="45000"/>
                <a:satMod val="400000"/>
              </a:srgbClr>
            </a:duotone>
          </a:blip>
          <a:stretch>
            <a:fillRect/>
          </a:stretch>
        </p:blipFill>
        <p:spPr>
          <a:xfrm flipV="1">
            <a:off x="9979343" y="1964583"/>
            <a:ext cx="376706" cy="376706"/>
          </a:xfrm>
          <a:prstGeom prst="rect">
            <a:avLst/>
          </a:prstGeom>
        </p:spPr>
      </p:pic>
      <p:pic>
        <p:nvPicPr>
          <p:cNvPr id="85" name="Picture 84" descr="A picture containing shape&#10;&#10;Description automatically generated">
            <a:extLst>
              <a:ext uri="{FF2B5EF4-FFF2-40B4-BE49-F238E27FC236}">
                <a16:creationId xmlns:a16="http://schemas.microsoft.com/office/drawing/2014/main" id="{4AACA3E9-C6B5-7E48-BAE7-6CC35E1B819C}"/>
              </a:ext>
            </a:extLst>
          </p:cNvPr>
          <p:cNvPicPr>
            <a:picLocks noChangeAspect="1"/>
          </p:cNvPicPr>
          <p:nvPr/>
        </p:nvPicPr>
        <p:blipFill>
          <a:blip r:embed="rId3">
            <a:duotone>
              <a:prstClr val="black"/>
              <a:srgbClr val="FF0000">
                <a:tint val="45000"/>
                <a:satMod val="400000"/>
              </a:srgbClr>
            </a:duotone>
          </a:blip>
          <a:stretch>
            <a:fillRect/>
          </a:stretch>
        </p:blipFill>
        <p:spPr>
          <a:xfrm rot="16200000">
            <a:off x="10648395" y="1832889"/>
            <a:ext cx="376706" cy="376706"/>
          </a:xfrm>
          <a:prstGeom prst="rect">
            <a:avLst/>
          </a:prstGeom>
        </p:spPr>
      </p:pic>
      <p:pic>
        <p:nvPicPr>
          <p:cNvPr id="86" name="Picture 85" descr="A picture containing shape&#10;&#10;Description automatically generated">
            <a:extLst>
              <a:ext uri="{FF2B5EF4-FFF2-40B4-BE49-F238E27FC236}">
                <a16:creationId xmlns:a16="http://schemas.microsoft.com/office/drawing/2014/main" id="{9D2C9855-055F-8440-9FDC-E5DAC74B2A0C}"/>
              </a:ext>
            </a:extLst>
          </p:cNvPr>
          <p:cNvPicPr>
            <a:picLocks noChangeAspect="1"/>
          </p:cNvPicPr>
          <p:nvPr/>
        </p:nvPicPr>
        <p:blipFill>
          <a:blip r:embed="rId3">
            <a:duotone>
              <a:prstClr val="black"/>
              <a:srgbClr val="FF0000">
                <a:tint val="45000"/>
                <a:satMod val="400000"/>
              </a:srgbClr>
            </a:duotone>
          </a:blip>
          <a:stretch>
            <a:fillRect/>
          </a:stretch>
        </p:blipFill>
        <p:spPr>
          <a:xfrm>
            <a:off x="10379355" y="2413353"/>
            <a:ext cx="376706" cy="376706"/>
          </a:xfrm>
          <a:prstGeom prst="rect">
            <a:avLst/>
          </a:prstGeom>
        </p:spPr>
      </p:pic>
      <p:pic>
        <p:nvPicPr>
          <p:cNvPr id="87" name="Picture 86" descr="A picture containing shape&#10;&#10;Description automatically generated">
            <a:extLst>
              <a:ext uri="{FF2B5EF4-FFF2-40B4-BE49-F238E27FC236}">
                <a16:creationId xmlns:a16="http://schemas.microsoft.com/office/drawing/2014/main" id="{3C57F1D3-DFB8-9E47-ABB6-C58D5A51E724}"/>
              </a:ext>
            </a:extLst>
          </p:cNvPr>
          <p:cNvPicPr>
            <a:picLocks noChangeAspect="1"/>
          </p:cNvPicPr>
          <p:nvPr/>
        </p:nvPicPr>
        <p:blipFill>
          <a:blip r:embed="rId3">
            <a:duotone>
              <a:prstClr val="black"/>
              <a:srgbClr val="FF0000">
                <a:tint val="45000"/>
                <a:satMod val="400000"/>
              </a:srgbClr>
            </a:duotone>
          </a:blip>
          <a:stretch>
            <a:fillRect/>
          </a:stretch>
        </p:blipFill>
        <p:spPr>
          <a:xfrm flipH="1">
            <a:off x="11036491" y="2729923"/>
            <a:ext cx="376706" cy="376706"/>
          </a:xfrm>
          <a:prstGeom prst="rect">
            <a:avLst/>
          </a:prstGeom>
        </p:spPr>
      </p:pic>
      <p:pic>
        <p:nvPicPr>
          <p:cNvPr id="88" name="Picture 87" descr="A picture containing shape&#10;&#10;Description automatically generated">
            <a:extLst>
              <a:ext uri="{FF2B5EF4-FFF2-40B4-BE49-F238E27FC236}">
                <a16:creationId xmlns:a16="http://schemas.microsoft.com/office/drawing/2014/main" id="{688D3B4A-3D9D-574C-805B-595FE33E2A9B}"/>
              </a:ext>
            </a:extLst>
          </p:cNvPr>
          <p:cNvPicPr>
            <a:picLocks noChangeAspect="1"/>
          </p:cNvPicPr>
          <p:nvPr/>
        </p:nvPicPr>
        <p:blipFill>
          <a:blip r:embed="rId3">
            <a:duotone>
              <a:prstClr val="black"/>
              <a:srgbClr val="FF0000">
                <a:tint val="45000"/>
                <a:satMod val="400000"/>
              </a:srgbClr>
            </a:duotone>
          </a:blip>
          <a:stretch>
            <a:fillRect/>
          </a:stretch>
        </p:blipFill>
        <p:spPr>
          <a:xfrm rot="16200000" flipV="1">
            <a:off x="9688202" y="2424695"/>
            <a:ext cx="376706" cy="376706"/>
          </a:xfrm>
          <a:prstGeom prst="rect">
            <a:avLst/>
          </a:prstGeom>
        </p:spPr>
      </p:pic>
      <p:pic>
        <p:nvPicPr>
          <p:cNvPr id="89" name="Picture 88" descr="A picture containing shape&#10;&#10;Description automatically generated">
            <a:extLst>
              <a:ext uri="{FF2B5EF4-FFF2-40B4-BE49-F238E27FC236}">
                <a16:creationId xmlns:a16="http://schemas.microsoft.com/office/drawing/2014/main" id="{1A315291-922C-684C-AE47-3AFF763F8E94}"/>
              </a:ext>
            </a:extLst>
          </p:cNvPr>
          <p:cNvPicPr>
            <a:picLocks noChangeAspect="1"/>
          </p:cNvPicPr>
          <p:nvPr/>
        </p:nvPicPr>
        <p:blipFill>
          <a:blip r:embed="rId3">
            <a:duotone>
              <a:prstClr val="black"/>
              <a:srgbClr val="FF0000">
                <a:tint val="45000"/>
                <a:satMod val="400000"/>
              </a:srgbClr>
            </a:duotone>
          </a:blip>
          <a:stretch>
            <a:fillRect/>
          </a:stretch>
        </p:blipFill>
        <p:spPr>
          <a:xfrm rot="16200000" flipV="1">
            <a:off x="9928151" y="2922813"/>
            <a:ext cx="376706" cy="376706"/>
          </a:xfrm>
          <a:prstGeom prst="rect">
            <a:avLst/>
          </a:prstGeom>
        </p:spPr>
      </p:pic>
      <p:sp>
        <p:nvSpPr>
          <p:cNvPr id="90" name="Oval 89">
            <a:extLst>
              <a:ext uri="{FF2B5EF4-FFF2-40B4-BE49-F238E27FC236}">
                <a16:creationId xmlns:a16="http://schemas.microsoft.com/office/drawing/2014/main" id="{60B8A8DE-3A70-AB4E-9FCB-6B6DBEEB4FBE}"/>
              </a:ext>
            </a:extLst>
          </p:cNvPr>
          <p:cNvSpPr/>
          <p:nvPr/>
        </p:nvSpPr>
        <p:spPr>
          <a:xfrm>
            <a:off x="9510358" y="1625099"/>
            <a:ext cx="2094024" cy="209360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5" name="Picture 114" descr="A picture containing text, clipart&#10;&#10;Description automatically generated">
            <a:extLst>
              <a:ext uri="{FF2B5EF4-FFF2-40B4-BE49-F238E27FC236}">
                <a16:creationId xmlns:a16="http://schemas.microsoft.com/office/drawing/2014/main" id="{1F89FAF4-5F9B-2548-A319-0C38C92A8E97}"/>
              </a:ext>
            </a:extLst>
          </p:cNvPr>
          <p:cNvPicPr>
            <a:picLocks noChangeAspect="1"/>
          </p:cNvPicPr>
          <p:nvPr/>
        </p:nvPicPr>
        <p:blipFill>
          <a:blip r:embed="rId13">
            <a:extLst>
              <a:ext uri="{BEBA8EAE-BF5A-486C-A8C5-ECC9F3942E4B}">
                <a14:imgProps xmlns:a14="http://schemas.microsoft.com/office/drawing/2010/main">
                  <a14:imgLayer r:embed="rId14">
                    <a14:imgEffect>
                      <a14:colorTemperature colorTemp="4700"/>
                    </a14:imgEffect>
                  </a14:imgLayer>
                </a14:imgProps>
              </a:ext>
            </a:extLst>
          </a:blip>
          <a:stretch>
            <a:fillRect/>
          </a:stretch>
        </p:blipFill>
        <p:spPr>
          <a:xfrm>
            <a:off x="2277775" y="1709663"/>
            <a:ext cx="577066" cy="577066"/>
          </a:xfrm>
          <a:prstGeom prst="rect">
            <a:avLst/>
          </a:prstGeom>
        </p:spPr>
      </p:pic>
      <p:cxnSp>
        <p:nvCxnSpPr>
          <p:cNvPr id="117" name="Curved Connector 116">
            <a:extLst>
              <a:ext uri="{FF2B5EF4-FFF2-40B4-BE49-F238E27FC236}">
                <a16:creationId xmlns:a16="http://schemas.microsoft.com/office/drawing/2014/main" id="{621F2D17-7B6B-9845-943E-599A3290B52F}"/>
              </a:ext>
            </a:extLst>
          </p:cNvPr>
          <p:cNvCxnSpPr>
            <a:stCxn id="91" idx="0"/>
            <a:endCxn id="115" idx="1"/>
          </p:cNvCxnSpPr>
          <p:nvPr/>
        </p:nvCxnSpPr>
        <p:spPr>
          <a:xfrm rot="5400000" flipH="1" flipV="1">
            <a:off x="1504613" y="1587181"/>
            <a:ext cx="362146" cy="1184177"/>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Curved Connector 117">
            <a:extLst>
              <a:ext uri="{FF2B5EF4-FFF2-40B4-BE49-F238E27FC236}">
                <a16:creationId xmlns:a16="http://schemas.microsoft.com/office/drawing/2014/main" id="{26308C07-5FA2-BB4E-B7B3-9D9EF8319327}"/>
              </a:ext>
            </a:extLst>
          </p:cNvPr>
          <p:cNvCxnSpPr>
            <a:cxnSpLocks/>
            <a:stCxn id="91" idx="2"/>
            <a:endCxn id="126" idx="1"/>
          </p:cNvCxnSpPr>
          <p:nvPr/>
        </p:nvCxnSpPr>
        <p:spPr>
          <a:xfrm rot="16200000" flipH="1">
            <a:off x="1477207" y="2588733"/>
            <a:ext cx="339460" cy="1106678"/>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Curved Connector 120">
            <a:extLst>
              <a:ext uri="{FF2B5EF4-FFF2-40B4-BE49-F238E27FC236}">
                <a16:creationId xmlns:a16="http://schemas.microsoft.com/office/drawing/2014/main" id="{EA6ED919-DA18-1144-9ADF-D59463AC28D6}"/>
              </a:ext>
            </a:extLst>
          </p:cNvPr>
          <p:cNvCxnSpPr>
            <a:cxnSpLocks/>
            <a:stCxn id="91" idx="3"/>
            <a:endCxn id="14" idx="1"/>
          </p:cNvCxnSpPr>
          <p:nvPr/>
        </p:nvCxnSpPr>
        <p:spPr>
          <a:xfrm flipV="1">
            <a:off x="1399598" y="2666141"/>
            <a:ext cx="908299" cy="201"/>
          </a:xfrm>
          <a:prstGeom prst="curved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4" name="Rectangle 123">
            <a:extLst>
              <a:ext uri="{FF2B5EF4-FFF2-40B4-BE49-F238E27FC236}">
                <a16:creationId xmlns:a16="http://schemas.microsoft.com/office/drawing/2014/main" id="{14311C0A-297B-F949-8923-FAAA702E6038}"/>
              </a:ext>
            </a:extLst>
          </p:cNvPr>
          <p:cNvSpPr/>
          <p:nvPr/>
        </p:nvSpPr>
        <p:spPr>
          <a:xfrm>
            <a:off x="384894" y="4418454"/>
            <a:ext cx="3136859" cy="1200329"/>
          </a:xfrm>
          <a:prstGeom prst="rect">
            <a:avLst/>
          </a:prstGeom>
        </p:spPr>
        <p:txBody>
          <a:bodyPr wrap="square">
            <a:spAutoFit/>
          </a:bodyPr>
          <a:lstStyle/>
          <a:p>
            <a:pPr algn="ctr"/>
            <a:r>
              <a:rPr lang="en-US" dirty="0">
                <a:cs typeface="Posterama" panose="020B0504020200020000" pitchFamily="34" charset="0"/>
              </a:rPr>
              <a:t>Some bacteria can happen to develop a mutation that makes them </a:t>
            </a:r>
            <a:r>
              <a:rPr lang="en-US" b="1" dirty="0">
                <a:solidFill>
                  <a:srgbClr val="C00000"/>
                </a:solidFill>
                <a:cs typeface="Posterama" panose="020B0504020200020000" pitchFamily="34" charset="0"/>
              </a:rPr>
              <a:t>resistant</a:t>
            </a:r>
            <a:r>
              <a:rPr lang="en-US" dirty="0">
                <a:cs typeface="Posterama" panose="020B0504020200020000" pitchFamily="34" charset="0"/>
              </a:rPr>
              <a:t> to antibiotics. </a:t>
            </a:r>
            <a:endParaRPr lang="en-US" dirty="0"/>
          </a:p>
        </p:txBody>
      </p:sp>
      <p:pic>
        <p:nvPicPr>
          <p:cNvPr id="126" name="Picture 125" descr="A picture containing icon&#10;&#10;Description automatically generated">
            <a:extLst>
              <a:ext uri="{FF2B5EF4-FFF2-40B4-BE49-F238E27FC236}">
                <a16:creationId xmlns:a16="http://schemas.microsoft.com/office/drawing/2014/main" id="{3A078D64-9E7F-B147-A730-CEF46A6128C9}"/>
              </a:ext>
            </a:extLst>
          </p:cNvPr>
          <p:cNvPicPr>
            <a:picLocks noChangeAspect="1"/>
          </p:cNvPicPr>
          <p:nvPr/>
        </p:nvPicPr>
        <p:blipFill>
          <a:blip r:embed="rId15">
            <a:extLst>
              <a:ext uri="{BEBA8EAE-BF5A-486C-A8C5-ECC9F3942E4B}">
                <a14:imgProps xmlns:a14="http://schemas.microsoft.com/office/drawing/2010/main">
                  <a14:imgLayer r:embed="rId16">
                    <a14:imgEffect>
                      <a14:colorTemperature colorTemp="11200"/>
                    </a14:imgEffect>
                  </a14:imgLayer>
                </a14:imgProps>
              </a:ext>
            </a:extLst>
          </a:blip>
          <a:stretch>
            <a:fillRect/>
          </a:stretch>
        </p:blipFill>
        <p:spPr>
          <a:xfrm>
            <a:off x="2200276" y="3005802"/>
            <a:ext cx="612000" cy="612000"/>
          </a:xfrm>
          <a:prstGeom prst="rect">
            <a:avLst/>
          </a:prstGeom>
        </p:spPr>
      </p:pic>
      <p:pic>
        <p:nvPicPr>
          <p:cNvPr id="140" name="Picture 139" descr="A picture containing shape&#10;&#10;Description automatically generated">
            <a:extLst>
              <a:ext uri="{FF2B5EF4-FFF2-40B4-BE49-F238E27FC236}">
                <a16:creationId xmlns:a16="http://schemas.microsoft.com/office/drawing/2014/main" id="{B2B696BC-9DE3-FF4D-8F4E-AFF91B796184}"/>
              </a:ext>
            </a:extLst>
          </p:cNvPr>
          <p:cNvPicPr>
            <a:picLocks noChangeAspect="1"/>
          </p:cNvPicPr>
          <p:nvPr/>
        </p:nvPicPr>
        <p:blipFill>
          <a:blip r:embed="rId9">
            <a:duotone>
              <a:prstClr val="black"/>
              <a:srgbClr val="FF0000">
                <a:tint val="45000"/>
                <a:satMod val="400000"/>
              </a:srgbClr>
            </a:duotone>
            <a:extLst>
              <a:ext uri="{BEBA8EAE-BF5A-486C-A8C5-ECC9F3942E4B}">
                <a14:imgProps xmlns:a14="http://schemas.microsoft.com/office/drawing/2010/main">
                  <a14:imgLayer r:embed="rId17">
                    <a14:imgEffect>
                      <a14:saturation sat="0"/>
                    </a14:imgEffect>
                  </a14:imgLayer>
                </a14:imgProps>
              </a:ext>
            </a:extLst>
          </a:blip>
          <a:stretch>
            <a:fillRect/>
          </a:stretch>
        </p:blipFill>
        <p:spPr>
          <a:xfrm>
            <a:off x="8393701" y="2199507"/>
            <a:ext cx="376706" cy="376706"/>
          </a:xfrm>
          <a:prstGeom prst="rect">
            <a:avLst/>
          </a:prstGeom>
        </p:spPr>
      </p:pic>
      <p:pic>
        <p:nvPicPr>
          <p:cNvPr id="49" name="Picture 48" descr="Icon&#10;&#10;Description automatically generated">
            <a:extLst>
              <a:ext uri="{FF2B5EF4-FFF2-40B4-BE49-F238E27FC236}">
                <a16:creationId xmlns:a16="http://schemas.microsoft.com/office/drawing/2014/main" id="{9EF9697B-4CDF-524D-B115-610D005F9E5C}"/>
              </a:ext>
            </a:extLst>
          </p:cNvPr>
          <p:cNvPicPr>
            <a:picLocks noChangeAspect="1"/>
          </p:cNvPicPr>
          <p:nvPr/>
        </p:nvPicPr>
        <p:blipFill>
          <a:blip r:embed="rId18"/>
          <a:stretch>
            <a:fillRect/>
          </a:stretch>
        </p:blipFill>
        <p:spPr>
          <a:xfrm>
            <a:off x="6581798" y="2875481"/>
            <a:ext cx="1087231" cy="1087231"/>
          </a:xfrm>
          <a:prstGeom prst="rect">
            <a:avLst/>
          </a:prstGeom>
        </p:spPr>
      </p:pic>
      <p:pic>
        <p:nvPicPr>
          <p:cNvPr id="64" name="Graphic 63" descr="Arrow: Counter-clockwise curve with solid fill">
            <a:extLst>
              <a:ext uri="{FF2B5EF4-FFF2-40B4-BE49-F238E27FC236}">
                <a16:creationId xmlns:a16="http://schemas.microsoft.com/office/drawing/2014/main" id="{CBE7381A-8D85-434A-9482-423590103717}"/>
              </a:ext>
            </a:extLst>
          </p:cNvPr>
          <p:cNvPicPr>
            <a:picLocks noChangeAspect="1"/>
          </p:cNvPicPr>
          <p:nvPr/>
        </p:nvPicPr>
        <p:blipFill rotWithShape="1">
          <a:blip r:embed="rId19">
            <a:extLst>
              <a:ext uri="{96DAC541-7B7A-43D3-8B79-37D633B846F1}">
                <asvg:svgBlip xmlns:asvg="http://schemas.microsoft.com/office/drawing/2016/SVG/main" r:embed="rId20"/>
              </a:ext>
            </a:extLst>
          </a:blip>
          <a:srcRect l="20681" r="23143"/>
          <a:stretch/>
        </p:blipFill>
        <p:spPr>
          <a:xfrm rot="4647804">
            <a:off x="7729384" y="3073115"/>
            <a:ext cx="664912" cy="1183625"/>
          </a:xfrm>
          <a:prstGeom prst="rect">
            <a:avLst/>
          </a:prstGeom>
        </p:spPr>
      </p:pic>
    </p:spTree>
    <p:extLst>
      <p:ext uri="{BB962C8B-B14F-4D97-AF65-F5344CB8AC3E}">
        <p14:creationId xmlns:p14="http://schemas.microsoft.com/office/powerpoint/2010/main" val="2308868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9FEA1-B325-9349-9094-7CEE173306F0}"/>
              </a:ext>
            </a:extLst>
          </p:cNvPr>
          <p:cNvSpPr>
            <a:spLocks noGrp="1"/>
          </p:cNvSpPr>
          <p:nvPr>
            <p:ph type="title"/>
          </p:nvPr>
        </p:nvSpPr>
        <p:spPr>
          <a:xfrm>
            <a:off x="838200" y="463981"/>
            <a:ext cx="10515600" cy="1325563"/>
          </a:xfrm>
        </p:spPr>
        <p:txBody>
          <a:bodyPr>
            <a:normAutofit/>
          </a:bodyPr>
          <a:lstStyle/>
          <a:p>
            <a:pPr algn="ctr"/>
            <a:r>
              <a:rPr lang="en-US" b="1" dirty="0">
                <a:solidFill>
                  <a:schemeClr val="accent2"/>
                </a:solidFill>
                <a:cs typeface="Posterama" panose="020B0504020200020000" pitchFamily="34" charset="0"/>
              </a:rPr>
              <a:t>Activity 2</a:t>
            </a:r>
          </a:p>
        </p:txBody>
      </p:sp>
      <p:sp>
        <p:nvSpPr>
          <p:cNvPr id="3" name="Content Placeholder 2">
            <a:extLst>
              <a:ext uri="{FF2B5EF4-FFF2-40B4-BE49-F238E27FC236}">
                <a16:creationId xmlns:a16="http://schemas.microsoft.com/office/drawing/2014/main" id="{73F6FA78-C2A8-3948-B6E0-6F696D863B10}"/>
              </a:ext>
            </a:extLst>
          </p:cNvPr>
          <p:cNvSpPr>
            <a:spLocks noGrp="1"/>
          </p:cNvSpPr>
          <p:nvPr>
            <p:ph idx="1"/>
          </p:nvPr>
        </p:nvSpPr>
        <p:spPr>
          <a:xfrm>
            <a:off x="4077730" y="1825625"/>
            <a:ext cx="7276070" cy="4351338"/>
          </a:xfrm>
        </p:spPr>
        <p:txBody>
          <a:bodyPr>
            <a:noAutofit/>
          </a:bodyPr>
          <a:lstStyle/>
          <a:p>
            <a:pPr marL="0" indent="0">
              <a:lnSpc>
                <a:spcPct val="100000"/>
              </a:lnSpc>
              <a:spcAft>
                <a:spcPts val="1800"/>
              </a:spcAft>
              <a:buNone/>
            </a:pPr>
            <a:r>
              <a:rPr lang="en-CA" sz="2000" dirty="0">
                <a:cs typeface="Posterama" panose="020B0504020200020000" pitchFamily="34" charset="0"/>
              </a:rPr>
              <a:t>Terry is feeling sick. He found some antibiotics in his medicine cabinet. What could happen if: </a:t>
            </a:r>
            <a:endParaRPr lang="en-CA" sz="2000" b="0" dirty="0">
              <a:effectLst/>
              <a:cs typeface="Posterama" panose="020B0504020200020000" pitchFamily="34" charset="0"/>
            </a:endParaRPr>
          </a:p>
          <a:p>
            <a:pPr lvl="1" fontAlgn="base">
              <a:lnSpc>
                <a:spcPct val="100000"/>
              </a:lnSpc>
            </a:pPr>
            <a:r>
              <a:rPr lang="en-CA" sz="2000" dirty="0">
                <a:cs typeface="Posterama" panose="020B0504020200020000" pitchFamily="34" charset="0"/>
              </a:rPr>
              <a:t>Terry took the leftover antibiotics and his illness was actually caused by a </a:t>
            </a:r>
            <a:r>
              <a:rPr lang="en-CA" sz="2000" b="1" dirty="0">
                <a:cs typeface="Posterama" panose="020B0504020200020000" pitchFamily="34" charset="0"/>
              </a:rPr>
              <a:t>virus</a:t>
            </a:r>
            <a:r>
              <a:rPr lang="en-CA" sz="2000" dirty="0">
                <a:cs typeface="Posterama" panose="020B0504020200020000" pitchFamily="34" charset="0"/>
              </a:rPr>
              <a:t>?</a:t>
            </a:r>
          </a:p>
          <a:p>
            <a:pPr lvl="1" fontAlgn="base">
              <a:lnSpc>
                <a:spcPct val="100000"/>
              </a:lnSpc>
            </a:pPr>
            <a:r>
              <a:rPr lang="en-CA" sz="2000" dirty="0">
                <a:cs typeface="Posterama" panose="020B0504020200020000" pitchFamily="34" charset="0"/>
              </a:rPr>
              <a:t>Terry took the leftover antibiotics and his illness was actually caused by </a:t>
            </a:r>
            <a:r>
              <a:rPr lang="en-CA" sz="2000" b="1" dirty="0">
                <a:cs typeface="Posterama" panose="020B0504020200020000" pitchFamily="34" charset="0"/>
              </a:rPr>
              <a:t>bacteria</a:t>
            </a:r>
            <a:r>
              <a:rPr lang="en-CA" sz="2000" dirty="0">
                <a:cs typeface="Posterama" panose="020B0504020200020000" pitchFamily="34" charset="0"/>
              </a:rPr>
              <a:t>?</a:t>
            </a:r>
          </a:p>
          <a:p>
            <a:pPr lvl="1" fontAlgn="base">
              <a:lnSpc>
                <a:spcPct val="100000"/>
              </a:lnSpc>
            </a:pPr>
            <a:r>
              <a:rPr lang="en-CA" sz="2000" dirty="0">
                <a:cs typeface="Posterama" panose="020B0504020200020000" pitchFamily="34" charset="0"/>
              </a:rPr>
              <a:t>Terry went to the doctor who gave him antibiotics to take?</a:t>
            </a:r>
          </a:p>
          <a:p>
            <a:pPr marL="0" indent="0" fontAlgn="base">
              <a:lnSpc>
                <a:spcPct val="100000"/>
              </a:lnSpc>
              <a:buNone/>
            </a:pPr>
            <a:r>
              <a:rPr lang="en-CA" sz="2000" dirty="0">
                <a:cs typeface="Posterama" panose="020B0504020200020000" pitchFamily="34" charset="0"/>
              </a:rPr>
              <a:t>Think about </a:t>
            </a:r>
            <a:r>
              <a:rPr lang="en-CA" sz="2000" b="1" dirty="0">
                <a:cs typeface="Posterama" panose="020B0504020200020000" pitchFamily="34" charset="0"/>
              </a:rPr>
              <a:t>good bacteria, bad bacteria, </a:t>
            </a:r>
            <a:r>
              <a:rPr lang="en-CA" sz="2000" dirty="0">
                <a:cs typeface="Posterama" panose="020B0504020200020000" pitchFamily="34" charset="0"/>
              </a:rPr>
              <a:t>and the risk of </a:t>
            </a:r>
            <a:r>
              <a:rPr lang="en-CA" sz="2000" b="1" dirty="0">
                <a:cs typeface="Posterama" panose="020B0504020200020000" pitchFamily="34" charset="0"/>
              </a:rPr>
              <a:t>antibiotic resistance </a:t>
            </a:r>
            <a:r>
              <a:rPr lang="en-CA" sz="2000" dirty="0">
                <a:cs typeface="Posterama" panose="020B0504020200020000" pitchFamily="34" charset="0"/>
              </a:rPr>
              <a:t>in each case</a:t>
            </a:r>
          </a:p>
        </p:txBody>
      </p:sp>
      <p:graphicFrame>
        <p:nvGraphicFramePr>
          <p:cNvPr id="4" name="Diagram 3">
            <a:extLst>
              <a:ext uri="{FF2B5EF4-FFF2-40B4-BE49-F238E27FC236}">
                <a16:creationId xmlns:a16="http://schemas.microsoft.com/office/drawing/2014/main" id="{0F3F20B6-C731-6A4B-AE15-72DD41F566ED}"/>
              </a:ext>
            </a:extLst>
          </p:cNvPr>
          <p:cNvGraphicFramePr/>
          <p:nvPr>
            <p:extLst>
              <p:ext uri="{D42A27DB-BD31-4B8C-83A1-F6EECF244321}">
                <p14:modId xmlns:p14="http://schemas.microsoft.com/office/powerpoint/2010/main" val="1254584015"/>
              </p:ext>
            </p:extLst>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Icon&#10;&#10;Description automatically generated">
            <a:extLst>
              <a:ext uri="{FF2B5EF4-FFF2-40B4-BE49-F238E27FC236}">
                <a16:creationId xmlns:a16="http://schemas.microsoft.com/office/drawing/2014/main" id="{C092F321-C9A8-5943-AFA4-7B333528D354}"/>
              </a:ext>
            </a:extLst>
          </p:cNvPr>
          <p:cNvPicPr>
            <a:picLocks noChangeAspect="1"/>
          </p:cNvPicPr>
          <p:nvPr/>
        </p:nvPicPr>
        <p:blipFill>
          <a:blip r:embed="rId8"/>
          <a:stretch>
            <a:fillRect/>
          </a:stretch>
        </p:blipFill>
        <p:spPr>
          <a:xfrm>
            <a:off x="490864" y="2092903"/>
            <a:ext cx="3194981" cy="3194981"/>
          </a:xfrm>
          <a:prstGeom prst="rect">
            <a:avLst/>
          </a:prstGeom>
        </p:spPr>
      </p:pic>
    </p:spTree>
    <p:extLst>
      <p:ext uri="{BB962C8B-B14F-4D97-AF65-F5344CB8AC3E}">
        <p14:creationId xmlns:p14="http://schemas.microsoft.com/office/powerpoint/2010/main" val="4258025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9A10F-3950-824C-8829-69D6D18581B0}"/>
              </a:ext>
            </a:extLst>
          </p:cNvPr>
          <p:cNvSpPr>
            <a:spLocks noGrp="1"/>
          </p:cNvSpPr>
          <p:nvPr>
            <p:ph type="title"/>
          </p:nvPr>
        </p:nvSpPr>
        <p:spPr>
          <a:xfrm>
            <a:off x="838200" y="612265"/>
            <a:ext cx="10515600" cy="1325563"/>
          </a:xfrm>
        </p:spPr>
        <p:txBody>
          <a:bodyPr>
            <a:normAutofit/>
          </a:bodyPr>
          <a:lstStyle/>
          <a:p>
            <a:r>
              <a:rPr lang="en-US" sz="4000" b="1" dirty="0">
                <a:cs typeface="Posterama" panose="020B0504020200020000" pitchFamily="34" charset="0"/>
              </a:rPr>
              <a:t>How does antibiotic resistance spread?</a:t>
            </a:r>
          </a:p>
        </p:txBody>
      </p:sp>
      <p:graphicFrame>
        <p:nvGraphicFramePr>
          <p:cNvPr id="13" name="Diagram 12">
            <a:extLst>
              <a:ext uri="{FF2B5EF4-FFF2-40B4-BE49-F238E27FC236}">
                <a16:creationId xmlns:a16="http://schemas.microsoft.com/office/drawing/2014/main" id="{BD8D12F0-861D-E74D-AF20-856C92756FC2}"/>
              </a:ext>
            </a:extLst>
          </p:cNvPr>
          <p:cNvGraphicFramePr/>
          <p:nvPr>
            <p:extLst>
              <p:ext uri="{D42A27DB-BD31-4B8C-83A1-F6EECF244321}">
                <p14:modId xmlns:p14="http://schemas.microsoft.com/office/powerpoint/2010/main" val="3971508720"/>
              </p:ext>
            </p:extLst>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4B677BBA-FD8B-724B-A78D-A3B50961D01D}"/>
              </a:ext>
            </a:extLst>
          </p:cNvPr>
          <p:cNvSpPr txBox="1"/>
          <p:nvPr/>
        </p:nvSpPr>
        <p:spPr>
          <a:xfrm>
            <a:off x="497570" y="1817493"/>
            <a:ext cx="184731" cy="369332"/>
          </a:xfrm>
          <a:prstGeom prst="rect">
            <a:avLst/>
          </a:prstGeom>
          <a:noFill/>
        </p:spPr>
        <p:txBody>
          <a:bodyPr wrap="none" rtlCol="0">
            <a:spAutoFit/>
          </a:bodyPr>
          <a:lstStyle/>
          <a:p>
            <a:endParaRPr lang="en-US" dirty="0"/>
          </a:p>
        </p:txBody>
      </p:sp>
      <p:pic>
        <p:nvPicPr>
          <p:cNvPr id="62" name="Picture 61" descr="A picture containing shape&#10;&#10;Description automatically generated">
            <a:extLst>
              <a:ext uri="{FF2B5EF4-FFF2-40B4-BE49-F238E27FC236}">
                <a16:creationId xmlns:a16="http://schemas.microsoft.com/office/drawing/2014/main" id="{65A37E08-295F-C649-B456-C5AC80898C83}"/>
              </a:ext>
            </a:extLst>
          </p:cNvPr>
          <p:cNvPicPr>
            <a:picLocks noChangeAspect="1"/>
          </p:cNvPicPr>
          <p:nvPr/>
        </p:nvPicPr>
        <p:blipFill>
          <a:blip r:embed="rId8">
            <a:duotone>
              <a:prstClr val="black"/>
              <a:srgbClr val="FF0000">
                <a:tint val="45000"/>
                <a:satMod val="400000"/>
              </a:srgbClr>
            </a:duotone>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994042" y="2430177"/>
            <a:ext cx="914402" cy="914402"/>
          </a:xfrm>
          <a:prstGeom prst="rect">
            <a:avLst/>
          </a:prstGeom>
        </p:spPr>
      </p:pic>
      <p:pic>
        <p:nvPicPr>
          <p:cNvPr id="78" name="Picture 77" descr="A picture containing shape&#10;&#10;Description automatically generated">
            <a:extLst>
              <a:ext uri="{FF2B5EF4-FFF2-40B4-BE49-F238E27FC236}">
                <a16:creationId xmlns:a16="http://schemas.microsoft.com/office/drawing/2014/main" id="{57A5B2DA-92E2-EA42-8C70-D8B809808253}"/>
              </a:ext>
            </a:extLst>
          </p:cNvPr>
          <p:cNvPicPr>
            <a:picLocks noChangeAspect="1"/>
          </p:cNvPicPr>
          <p:nvPr/>
        </p:nvPicPr>
        <p:blipFill>
          <a:blip r:embed="rId10"/>
          <a:stretch>
            <a:fillRect/>
          </a:stretch>
        </p:blipFill>
        <p:spPr>
          <a:xfrm>
            <a:off x="4032981" y="2460065"/>
            <a:ext cx="914403" cy="914403"/>
          </a:xfrm>
          <a:prstGeom prst="rect">
            <a:avLst/>
          </a:prstGeom>
        </p:spPr>
      </p:pic>
      <p:sp>
        <p:nvSpPr>
          <p:cNvPr id="92" name="TextBox 91">
            <a:extLst>
              <a:ext uri="{FF2B5EF4-FFF2-40B4-BE49-F238E27FC236}">
                <a16:creationId xmlns:a16="http://schemas.microsoft.com/office/drawing/2014/main" id="{5138A746-0B06-D845-89AD-CA27367EBEBC}"/>
              </a:ext>
            </a:extLst>
          </p:cNvPr>
          <p:cNvSpPr txBox="1"/>
          <p:nvPr/>
        </p:nvSpPr>
        <p:spPr>
          <a:xfrm>
            <a:off x="736437" y="3681760"/>
            <a:ext cx="4519351" cy="1815882"/>
          </a:xfrm>
          <a:prstGeom prst="rect">
            <a:avLst/>
          </a:prstGeom>
          <a:noFill/>
        </p:spPr>
        <p:txBody>
          <a:bodyPr wrap="square" rtlCol="0">
            <a:spAutoFit/>
          </a:bodyPr>
          <a:lstStyle/>
          <a:p>
            <a:pPr algn="ctr"/>
            <a:r>
              <a:rPr lang="en-US" sz="2800" dirty="0">
                <a:cs typeface="Posterama" panose="020B0504020200020000" pitchFamily="34" charset="0"/>
              </a:rPr>
              <a:t>Resistant bacteria can transfer their resistant gene to other bacteria through </a:t>
            </a:r>
            <a:r>
              <a:rPr lang="en-US" sz="2800" b="1" dirty="0">
                <a:cs typeface="Posterama" panose="020B0504020200020000" pitchFamily="34" charset="0"/>
              </a:rPr>
              <a:t>conjugation</a:t>
            </a:r>
            <a:endParaRPr lang="en-US" sz="2800" dirty="0">
              <a:cs typeface="Posterama" panose="020B0504020200020000" pitchFamily="34" charset="0"/>
            </a:endParaRPr>
          </a:p>
        </p:txBody>
      </p:sp>
    </p:spTree>
    <p:extLst>
      <p:ext uri="{BB962C8B-B14F-4D97-AF65-F5344CB8AC3E}">
        <p14:creationId xmlns:p14="http://schemas.microsoft.com/office/powerpoint/2010/main" val="3620705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descr="A picture containing shape&#10;&#10;Description automatically generated">
            <a:extLst>
              <a:ext uri="{FF2B5EF4-FFF2-40B4-BE49-F238E27FC236}">
                <a16:creationId xmlns:a16="http://schemas.microsoft.com/office/drawing/2014/main" id="{50B2CDE3-88E4-2A48-B3A3-E3736F086842}"/>
              </a:ext>
            </a:extLst>
          </p:cNvPr>
          <p:cNvPicPr>
            <a:picLocks noChangeAspect="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4032035" y="2456885"/>
            <a:ext cx="914402" cy="914402"/>
          </a:xfrm>
          <a:prstGeom prst="rect">
            <a:avLst/>
          </a:prstGeom>
        </p:spPr>
      </p:pic>
      <p:pic>
        <p:nvPicPr>
          <p:cNvPr id="84" name="Graphic 83" descr="Line arrow: Straight with solid fill">
            <a:extLst>
              <a:ext uri="{FF2B5EF4-FFF2-40B4-BE49-F238E27FC236}">
                <a16:creationId xmlns:a16="http://schemas.microsoft.com/office/drawing/2014/main" id="{028AE330-2830-ED49-98D4-09F77A56092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35984"/>
          <a:stretch/>
        </p:blipFill>
        <p:spPr>
          <a:xfrm rot="10800000">
            <a:off x="2162083" y="2420484"/>
            <a:ext cx="577750" cy="914400"/>
          </a:xfrm>
          <a:prstGeom prst="rect">
            <a:avLst/>
          </a:prstGeom>
        </p:spPr>
      </p:pic>
      <p:pic>
        <p:nvPicPr>
          <p:cNvPr id="83" name="Graphic 82" descr="Line arrow: Straight with solid fill">
            <a:extLst>
              <a:ext uri="{FF2B5EF4-FFF2-40B4-BE49-F238E27FC236}">
                <a16:creationId xmlns:a16="http://schemas.microsoft.com/office/drawing/2014/main" id="{C28606BA-D130-8C46-B25A-7A26348DC9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2859682" y="2430178"/>
            <a:ext cx="914400" cy="914400"/>
          </a:xfrm>
          <a:prstGeom prst="rect">
            <a:avLst/>
          </a:prstGeom>
        </p:spPr>
      </p:pic>
      <p:sp>
        <p:nvSpPr>
          <p:cNvPr id="81" name="Oval 80">
            <a:extLst>
              <a:ext uri="{FF2B5EF4-FFF2-40B4-BE49-F238E27FC236}">
                <a16:creationId xmlns:a16="http://schemas.microsoft.com/office/drawing/2014/main" id="{13FD3879-3228-414C-99ED-FA16491D55C7}"/>
              </a:ext>
            </a:extLst>
          </p:cNvPr>
          <p:cNvSpPr>
            <a:spLocks noChangeAspect="1"/>
          </p:cNvSpPr>
          <p:nvPr/>
        </p:nvSpPr>
        <p:spPr>
          <a:xfrm>
            <a:off x="2641264" y="2549598"/>
            <a:ext cx="667866" cy="675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99A10F-3950-824C-8829-69D6D18581B0}"/>
              </a:ext>
            </a:extLst>
          </p:cNvPr>
          <p:cNvSpPr>
            <a:spLocks noGrp="1"/>
          </p:cNvSpPr>
          <p:nvPr>
            <p:ph type="title"/>
          </p:nvPr>
        </p:nvSpPr>
        <p:spPr>
          <a:xfrm>
            <a:off x="838200" y="612265"/>
            <a:ext cx="10515600" cy="1325563"/>
          </a:xfrm>
        </p:spPr>
        <p:txBody>
          <a:bodyPr>
            <a:normAutofit/>
          </a:bodyPr>
          <a:lstStyle/>
          <a:p>
            <a:r>
              <a:rPr lang="en-US" sz="4000" b="1" dirty="0">
                <a:cs typeface="Posterama" panose="020B0504020200020000" pitchFamily="34" charset="0"/>
              </a:rPr>
              <a:t>How does antibiotic resistance spread?</a:t>
            </a:r>
          </a:p>
        </p:txBody>
      </p:sp>
      <p:graphicFrame>
        <p:nvGraphicFramePr>
          <p:cNvPr id="13" name="Diagram 12">
            <a:extLst>
              <a:ext uri="{FF2B5EF4-FFF2-40B4-BE49-F238E27FC236}">
                <a16:creationId xmlns:a16="http://schemas.microsoft.com/office/drawing/2014/main" id="{BD8D12F0-861D-E74D-AF20-856C92756FC2}"/>
              </a:ext>
            </a:extLst>
          </p:cNvPr>
          <p:cNvGraphicFramePr/>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TextBox 3">
            <a:extLst>
              <a:ext uri="{FF2B5EF4-FFF2-40B4-BE49-F238E27FC236}">
                <a16:creationId xmlns:a16="http://schemas.microsoft.com/office/drawing/2014/main" id="{4B677BBA-FD8B-724B-A78D-A3B50961D01D}"/>
              </a:ext>
            </a:extLst>
          </p:cNvPr>
          <p:cNvSpPr txBox="1"/>
          <p:nvPr/>
        </p:nvSpPr>
        <p:spPr>
          <a:xfrm>
            <a:off x="497570" y="1817493"/>
            <a:ext cx="184731" cy="369332"/>
          </a:xfrm>
          <a:prstGeom prst="rect">
            <a:avLst/>
          </a:prstGeom>
          <a:noFill/>
        </p:spPr>
        <p:txBody>
          <a:bodyPr wrap="none" rtlCol="0">
            <a:spAutoFit/>
          </a:bodyPr>
          <a:lstStyle/>
          <a:p>
            <a:endParaRPr lang="en-US" dirty="0"/>
          </a:p>
        </p:txBody>
      </p:sp>
      <p:pic>
        <p:nvPicPr>
          <p:cNvPr id="62" name="Picture 61" descr="A picture containing shape&#10;&#10;Description automatically generated">
            <a:extLst>
              <a:ext uri="{FF2B5EF4-FFF2-40B4-BE49-F238E27FC236}">
                <a16:creationId xmlns:a16="http://schemas.microsoft.com/office/drawing/2014/main" id="{65A37E08-295F-C649-B456-C5AC80898C83}"/>
              </a:ext>
            </a:extLst>
          </p:cNvPr>
          <p:cNvPicPr>
            <a:picLocks noChangeAspect="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994042" y="2430177"/>
            <a:ext cx="914402" cy="914402"/>
          </a:xfrm>
          <a:prstGeom prst="rect">
            <a:avLst/>
          </a:prstGeom>
        </p:spPr>
      </p:pic>
      <p:sp>
        <p:nvSpPr>
          <p:cNvPr id="63" name="Donut 62">
            <a:extLst>
              <a:ext uri="{FF2B5EF4-FFF2-40B4-BE49-F238E27FC236}">
                <a16:creationId xmlns:a16="http://schemas.microsoft.com/office/drawing/2014/main" id="{54E247E8-2D85-4F4F-8C1A-1C5846C767AA}"/>
              </a:ext>
            </a:extLst>
          </p:cNvPr>
          <p:cNvSpPr/>
          <p:nvPr/>
        </p:nvSpPr>
        <p:spPr>
          <a:xfrm>
            <a:off x="2686449" y="2590678"/>
            <a:ext cx="577749" cy="593402"/>
          </a:xfrm>
          <a:prstGeom prst="donut">
            <a:avLst>
              <a:gd name="adj" fmla="val 22533"/>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 name="Block Arc 69">
            <a:extLst>
              <a:ext uri="{FF2B5EF4-FFF2-40B4-BE49-F238E27FC236}">
                <a16:creationId xmlns:a16="http://schemas.microsoft.com/office/drawing/2014/main" id="{E7E8E443-CFB1-0D43-B147-6747BDAFD73E}"/>
              </a:ext>
            </a:extLst>
          </p:cNvPr>
          <p:cNvSpPr/>
          <p:nvPr/>
        </p:nvSpPr>
        <p:spPr>
          <a:xfrm rot="5400000">
            <a:off x="2682194" y="2602008"/>
            <a:ext cx="586403" cy="577748"/>
          </a:xfrm>
          <a:prstGeom prst="blockArc">
            <a:avLst>
              <a:gd name="adj1" fmla="val 14116551"/>
              <a:gd name="adj2" fmla="val 21434407"/>
              <a:gd name="adj3" fmla="val 23256"/>
            </a:avLst>
          </a:prstGeom>
          <a:solidFill>
            <a:srgbClr val="C0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TextBox 91">
            <a:extLst>
              <a:ext uri="{FF2B5EF4-FFF2-40B4-BE49-F238E27FC236}">
                <a16:creationId xmlns:a16="http://schemas.microsoft.com/office/drawing/2014/main" id="{5138A746-0B06-D845-89AD-CA27367EBEBC}"/>
              </a:ext>
            </a:extLst>
          </p:cNvPr>
          <p:cNvSpPr txBox="1"/>
          <p:nvPr/>
        </p:nvSpPr>
        <p:spPr>
          <a:xfrm>
            <a:off x="736437" y="3681760"/>
            <a:ext cx="4519351" cy="1815882"/>
          </a:xfrm>
          <a:prstGeom prst="rect">
            <a:avLst/>
          </a:prstGeom>
          <a:noFill/>
        </p:spPr>
        <p:txBody>
          <a:bodyPr wrap="square" rtlCol="0">
            <a:spAutoFit/>
          </a:bodyPr>
          <a:lstStyle/>
          <a:p>
            <a:pPr algn="ctr"/>
            <a:r>
              <a:rPr lang="en-US" sz="2800" dirty="0">
                <a:cs typeface="Posterama" panose="020B0504020200020000" pitchFamily="34" charset="0"/>
              </a:rPr>
              <a:t>Resistant bacteria can transfer their resistant gene to other bacteria through </a:t>
            </a:r>
            <a:r>
              <a:rPr lang="en-US" sz="2800" b="1" dirty="0">
                <a:cs typeface="Posterama" panose="020B0504020200020000" pitchFamily="34" charset="0"/>
              </a:rPr>
              <a:t>conjugation</a:t>
            </a:r>
            <a:endParaRPr lang="en-US" sz="2800" dirty="0">
              <a:cs typeface="Posterama" panose="020B0504020200020000" pitchFamily="34" charset="0"/>
            </a:endParaRPr>
          </a:p>
        </p:txBody>
      </p:sp>
    </p:spTree>
    <p:extLst>
      <p:ext uri="{BB962C8B-B14F-4D97-AF65-F5344CB8AC3E}">
        <p14:creationId xmlns:p14="http://schemas.microsoft.com/office/powerpoint/2010/main" val="3923271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descr="A picture containing shape&#10;&#10;Description automatically generated">
            <a:extLst>
              <a:ext uri="{FF2B5EF4-FFF2-40B4-BE49-F238E27FC236}">
                <a16:creationId xmlns:a16="http://schemas.microsoft.com/office/drawing/2014/main" id="{50B2CDE3-88E4-2A48-B3A3-E3736F086842}"/>
              </a:ext>
            </a:extLst>
          </p:cNvPr>
          <p:cNvPicPr>
            <a:picLocks noChangeAspect="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4032035" y="2456885"/>
            <a:ext cx="914402" cy="914402"/>
          </a:xfrm>
          <a:prstGeom prst="rect">
            <a:avLst/>
          </a:prstGeom>
        </p:spPr>
      </p:pic>
      <p:pic>
        <p:nvPicPr>
          <p:cNvPr id="84" name="Graphic 83" descr="Line arrow: Straight with solid fill">
            <a:extLst>
              <a:ext uri="{FF2B5EF4-FFF2-40B4-BE49-F238E27FC236}">
                <a16:creationId xmlns:a16="http://schemas.microsoft.com/office/drawing/2014/main" id="{028AE330-2830-ED49-98D4-09F77A56092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35984"/>
          <a:stretch/>
        </p:blipFill>
        <p:spPr>
          <a:xfrm rot="10800000">
            <a:off x="2162083" y="2420484"/>
            <a:ext cx="577750" cy="914400"/>
          </a:xfrm>
          <a:prstGeom prst="rect">
            <a:avLst/>
          </a:prstGeom>
        </p:spPr>
      </p:pic>
      <p:pic>
        <p:nvPicPr>
          <p:cNvPr id="83" name="Graphic 82" descr="Line arrow: Straight with solid fill">
            <a:extLst>
              <a:ext uri="{FF2B5EF4-FFF2-40B4-BE49-F238E27FC236}">
                <a16:creationId xmlns:a16="http://schemas.microsoft.com/office/drawing/2014/main" id="{C28606BA-D130-8C46-B25A-7A26348DC9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2859682" y="2430178"/>
            <a:ext cx="914400" cy="914400"/>
          </a:xfrm>
          <a:prstGeom prst="rect">
            <a:avLst/>
          </a:prstGeom>
        </p:spPr>
      </p:pic>
      <p:sp>
        <p:nvSpPr>
          <p:cNvPr id="81" name="Oval 80">
            <a:extLst>
              <a:ext uri="{FF2B5EF4-FFF2-40B4-BE49-F238E27FC236}">
                <a16:creationId xmlns:a16="http://schemas.microsoft.com/office/drawing/2014/main" id="{13FD3879-3228-414C-99ED-FA16491D55C7}"/>
              </a:ext>
            </a:extLst>
          </p:cNvPr>
          <p:cNvSpPr>
            <a:spLocks noChangeAspect="1"/>
          </p:cNvSpPr>
          <p:nvPr/>
        </p:nvSpPr>
        <p:spPr>
          <a:xfrm>
            <a:off x="2641264" y="2549598"/>
            <a:ext cx="667866" cy="675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99A10F-3950-824C-8829-69D6D18581B0}"/>
              </a:ext>
            </a:extLst>
          </p:cNvPr>
          <p:cNvSpPr>
            <a:spLocks noGrp="1"/>
          </p:cNvSpPr>
          <p:nvPr>
            <p:ph type="title"/>
          </p:nvPr>
        </p:nvSpPr>
        <p:spPr>
          <a:xfrm>
            <a:off x="838200" y="612265"/>
            <a:ext cx="10515600" cy="1325563"/>
          </a:xfrm>
        </p:spPr>
        <p:txBody>
          <a:bodyPr>
            <a:normAutofit/>
          </a:bodyPr>
          <a:lstStyle/>
          <a:p>
            <a:r>
              <a:rPr lang="en-US" sz="4000" b="1" dirty="0">
                <a:cs typeface="Posterama" panose="020B0504020200020000" pitchFamily="34" charset="0"/>
              </a:rPr>
              <a:t>How does antibiotic resistance spread?</a:t>
            </a:r>
          </a:p>
        </p:txBody>
      </p:sp>
      <p:graphicFrame>
        <p:nvGraphicFramePr>
          <p:cNvPr id="13" name="Diagram 12">
            <a:extLst>
              <a:ext uri="{FF2B5EF4-FFF2-40B4-BE49-F238E27FC236}">
                <a16:creationId xmlns:a16="http://schemas.microsoft.com/office/drawing/2014/main" id="{BD8D12F0-861D-E74D-AF20-856C92756FC2}"/>
              </a:ext>
            </a:extLst>
          </p:cNvPr>
          <p:cNvGraphicFramePr/>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TextBox 3">
            <a:extLst>
              <a:ext uri="{FF2B5EF4-FFF2-40B4-BE49-F238E27FC236}">
                <a16:creationId xmlns:a16="http://schemas.microsoft.com/office/drawing/2014/main" id="{4B677BBA-FD8B-724B-A78D-A3B50961D01D}"/>
              </a:ext>
            </a:extLst>
          </p:cNvPr>
          <p:cNvSpPr txBox="1"/>
          <p:nvPr/>
        </p:nvSpPr>
        <p:spPr>
          <a:xfrm>
            <a:off x="497570" y="1817493"/>
            <a:ext cx="184731" cy="369332"/>
          </a:xfrm>
          <a:prstGeom prst="rect">
            <a:avLst/>
          </a:prstGeom>
          <a:noFill/>
        </p:spPr>
        <p:txBody>
          <a:bodyPr wrap="none" rtlCol="0">
            <a:spAutoFit/>
          </a:bodyPr>
          <a:lstStyle/>
          <a:p>
            <a:endParaRPr lang="en-US" dirty="0"/>
          </a:p>
        </p:txBody>
      </p:sp>
      <p:pic>
        <p:nvPicPr>
          <p:cNvPr id="16" name="Content Placeholder 15" descr="Icon&#10;&#10;Description automatically generated">
            <a:extLst>
              <a:ext uri="{FF2B5EF4-FFF2-40B4-BE49-F238E27FC236}">
                <a16:creationId xmlns:a16="http://schemas.microsoft.com/office/drawing/2014/main" id="{804FA411-8220-4A49-9B7B-7F598A5E72F3}"/>
              </a:ext>
            </a:extLst>
          </p:cNvPr>
          <p:cNvPicPr>
            <a:picLocks noGrp="1" noChangeAspect="1"/>
          </p:cNvPicPr>
          <p:nvPr>
            <p:ph idx="1"/>
          </p:nvPr>
        </p:nvPicPr>
        <p:blipFill>
          <a:blip r:embed="rId12"/>
          <a:stretch>
            <a:fillRect/>
          </a:stretch>
        </p:blipFill>
        <p:spPr>
          <a:xfrm flipH="1">
            <a:off x="6596356" y="3033133"/>
            <a:ext cx="1558353" cy="1558353"/>
          </a:xfrm>
        </p:spPr>
      </p:pic>
      <p:pic>
        <p:nvPicPr>
          <p:cNvPr id="19" name="Picture 18" descr="Icon&#10;&#10;Description automatically generated">
            <a:extLst>
              <a:ext uri="{FF2B5EF4-FFF2-40B4-BE49-F238E27FC236}">
                <a16:creationId xmlns:a16="http://schemas.microsoft.com/office/drawing/2014/main" id="{6B772463-7609-684B-BA00-6080FB44E597}"/>
              </a:ext>
            </a:extLst>
          </p:cNvPr>
          <p:cNvPicPr>
            <a:picLocks noChangeAspect="1"/>
          </p:cNvPicPr>
          <p:nvPr/>
        </p:nvPicPr>
        <p:blipFill>
          <a:blip r:embed="rId13"/>
          <a:stretch>
            <a:fillRect/>
          </a:stretch>
        </p:blipFill>
        <p:spPr>
          <a:xfrm>
            <a:off x="9136249" y="3033134"/>
            <a:ext cx="1558352" cy="1558352"/>
          </a:xfrm>
          <a:prstGeom prst="rect">
            <a:avLst/>
          </a:prstGeom>
        </p:spPr>
      </p:pic>
      <p:sp>
        <p:nvSpPr>
          <p:cNvPr id="51" name="Arc 50">
            <a:extLst>
              <a:ext uri="{FF2B5EF4-FFF2-40B4-BE49-F238E27FC236}">
                <a16:creationId xmlns:a16="http://schemas.microsoft.com/office/drawing/2014/main" id="{CCBB2B99-6C78-504F-B87F-D9580E2A5DDD}"/>
              </a:ext>
            </a:extLst>
          </p:cNvPr>
          <p:cNvSpPr/>
          <p:nvPr/>
        </p:nvSpPr>
        <p:spPr>
          <a:xfrm rot="18743092">
            <a:off x="7237755" y="2371387"/>
            <a:ext cx="3049640" cy="3336659"/>
          </a:xfrm>
          <a:prstGeom prst="arc">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5" name="Picture 24" descr="A picture containing shape&#10;&#10;Description automatically generated">
            <a:extLst>
              <a:ext uri="{FF2B5EF4-FFF2-40B4-BE49-F238E27FC236}">
                <a16:creationId xmlns:a16="http://schemas.microsoft.com/office/drawing/2014/main" id="{43001ACD-3B97-3248-89E3-42BE40E689CA}"/>
              </a:ext>
            </a:extLst>
          </p:cNvPr>
          <p:cNvPicPr>
            <a:picLocks noChangeAspect="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8384069" y="2177192"/>
            <a:ext cx="548779" cy="548779"/>
          </a:xfrm>
          <a:prstGeom prst="rect">
            <a:avLst/>
          </a:prstGeom>
        </p:spPr>
      </p:pic>
      <p:pic>
        <p:nvPicPr>
          <p:cNvPr id="62" name="Picture 61" descr="A picture containing shape&#10;&#10;Description automatically generated">
            <a:extLst>
              <a:ext uri="{FF2B5EF4-FFF2-40B4-BE49-F238E27FC236}">
                <a16:creationId xmlns:a16="http://schemas.microsoft.com/office/drawing/2014/main" id="{65A37E08-295F-C649-B456-C5AC80898C83}"/>
              </a:ext>
            </a:extLst>
          </p:cNvPr>
          <p:cNvPicPr>
            <a:picLocks noChangeAspect="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994042" y="2430177"/>
            <a:ext cx="914402" cy="914402"/>
          </a:xfrm>
          <a:prstGeom prst="rect">
            <a:avLst/>
          </a:prstGeom>
        </p:spPr>
      </p:pic>
      <p:sp>
        <p:nvSpPr>
          <p:cNvPr id="63" name="Donut 62">
            <a:extLst>
              <a:ext uri="{FF2B5EF4-FFF2-40B4-BE49-F238E27FC236}">
                <a16:creationId xmlns:a16="http://schemas.microsoft.com/office/drawing/2014/main" id="{54E247E8-2D85-4F4F-8C1A-1C5846C767AA}"/>
              </a:ext>
            </a:extLst>
          </p:cNvPr>
          <p:cNvSpPr/>
          <p:nvPr/>
        </p:nvSpPr>
        <p:spPr>
          <a:xfrm>
            <a:off x="2686449" y="2590678"/>
            <a:ext cx="577749" cy="593402"/>
          </a:xfrm>
          <a:prstGeom prst="donut">
            <a:avLst>
              <a:gd name="adj" fmla="val 22533"/>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 name="Block Arc 69">
            <a:extLst>
              <a:ext uri="{FF2B5EF4-FFF2-40B4-BE49-F238E27FC236}">
                <a16:creationId xmlns:a16="http://schemas.microsoft.com/office/drawing/2014/main" id="{E7E8E443-CFB1-0D43-B147-6747BDAFD73E}"/>
              </a:ext>
            </a:extLst>
          </p:cNvPr>
          <p:cNvSpPr/>
          <p:nvPr/>
        </p:nvSpPr>
        <p:spPr>
          <a:xfrm rot="5400000">
            <a:off x="2682194" y="2602008"/>
            <a:ext cx="586403" cy="577748"/>
          </a:xfrm>
          <a:prstGeom prst="blockArc">
            <a:avLst>
              <a:gd name="adj1" fmla="val 14116551"/>
              <a:gd name="adj2" fmla="val 21434407"/>
              <a:gd name="adj3" fmla="val 23256"/>
            </a:avLst>
          </a:prstGeom>
          <a:solidFill>
            <a:srgbClr val="C0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TextBox 90">
            <a:extLst>
              <a:ext uri="{FF2B5EF4-FFF2-40B4-BE49-F238E27FC236}">
                <a16:creationId xmlns:a16="http://schemas.microsoft.com/office/drawing/2014/main" id="{E0A701F3-AF6D-084B-A497-8C3FC5665914}"/>
              </a:ext>
            </a:extLst>
          </p:cNvPr>
          <p:cNvSpPr txBox="1"/>
          <p:nvPr/>
        </p:nvSpPr>
        <p:spPr>
          <a:xfrm>
            <a:off x="6022001" y="4942022"/>
            <a:ext cx="5251759" cy="523220"/>
          </a:xfrm>
          <a:prstGeom prst="rect">
            <a:avLst/>
          </a:prstGeom>
          <a:noFill/>
        </p:spPr>
        <p:txBody>
          <a:bodyPr wrap="none" rtlCol="0">
            <a:spAutoFit/>
          </a:bodyPr>
          <a:lstStyle/>
          <a:p>
            <a:pPr algn="ctr"/>
            <a:r>
              <a:rPr lang="en-US" sz="2800" dirty="0">
                <a:cs typeface="Posterama" panose="020B0504020200020000" pitchFamily="34" charset="0"/>
              </a:rPr>
              <a:t>Spread from person to person</a:t>
            </a:r>
          </a:p>
        </p:txBody>
      </p:sp>
      <p:sp>
        <p:nvSpPr>
          <p:cNvPr id="92" name="TextBox 91">
            <a:extLst>
              <a:ext uri="{FF2B5EF4-FFF2-40B4-BE49-F238E27FC236}">
                <a16:creationId xmlns:a16="http://schemas.microsoft.com/office/drawing/2014/main" id="{5138A746-0B06-D845-89AD-CA27367EBEBC}"/>
              </a:ext>
            </a:extLst>
          </p:cNvPr>
          <p:cNvSpPr txBox="1"/>
          <p:nvPr/>
        </p:nvSpPr>
        <p:spPr>
          <a:xfrm>
            <a:off x="736437" y="3681760"/>
            <a:ext cx="4519351" cy="1815882"/>
          </a:xfrm>
          <a:prstGeom prst="rect">
            <a:avLst/>
          </a:prstGeom>
          <a:noFill/>
        </p:spPr>
        <p:txBody>
          <a:bodyPr wrap="square" rtlCol="0">
            <a:spAutoFit/>
          </a:bodyPr>
          <a:lstStyle/>
          <a:p>
            <a:pPr algn="ctr"/>
            <a:r>
              <a:rPr lang="en-US" sz="2800" dirty="0">
                <a:cs typeface="Posterama" panose="020B0504020200020000" pitchFamily="34" charset="0"/>
              </a:rPr>
              <a:t>Resistant bacteria can transfer their resistant gene to other bacteria through </a:t>
            </a:r>
            <a:r>
              <a:rPr lang="en-US" sz="2800" b="1" dirty="0">
                <a:cs typeface="Posterama" panose="020B0504020200020000" pitchFamily="34" charset="0"/>
              </a:rPr>
              <a:t>conjugation</a:t>
            </a:r>
            <a:endParaRPr lang="en-US" sz="2800" dirty="0">
              <a:cs typeface="Posterama" panose="020B0504020200020000" pitchFamily="34" charset="0"/>
            </a:endParaRPr>
          </a:p>
        </p:txBody>
      </p:sp>
    </p:spTree>
    <p:extLst>
      <p:ext uri="{BB962C8B-B14F-4D97-AF65-F5344CB8AC3E}">
        <p14:creationId xmlns:p14="http://schemas.microsoft.com/office/powerpoint/2010/main" val="4287298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9FEA1-B325-9349-9094-7CEE173306F0}"/>
              </a:ext>
            </a:extLst>
          </p:cNvPr>
          <p:cNvSpPr>
            <a:spLocks noGrp="1"/>
          </p:cNvSpPr>
          <p:nvPr>
            <p:ph type="title"/>
          </p:nvPr>
        </p:nvSpPr>
        <p:spPr/>
        <p:txBody>
          <a:bodyPr/>
          <a:lstStyle/>
          <a:p>
            <a:r>
              <a:rPr lang="en-US" b="1" dirty="0">
                <a:latin typeface="Roboto Condensed" panose="02000000000000000000" pitchFamily="2" charset="0"/>
                <a:ea typeface="Roboto Condensed" panose="02000000000000000000" pitchFamily="2" charset="0"/>
                <a:cs typeface="Posterama" panose="020B0504020200020000" pitchFamily="34" charset="0"/>
              </a:rPr>
              <a:t>Today we will learn: </a:t>
            </a:r>
          </a:p>
        </p:txBody>
      </p:sp>
      <p:sp>
        <p:nvSpPr>
          <p:cNvPr id="3" name="Content Placeholder 2">
            <a:extLst>
              <a:ext uri="{FF2B5EF4-FFF2-40B4-BE49-F238E27FC236}">
                <a16:creationId xmlns:a16="http://schemas.microsoft.com/office/drawing/2014/main" id="{73F6FA78-C2A8-3948-B6E0-6F696D863B10}"/>
              </a:ext>
            </a:extLst>
          </p:cNvPr>
          <p:cNvSpPr>
            <a:spLocks noGrp="1"/>
          </p:cNvSpPr>
          <p:nvPr>
            <p:ph idx="1"/>
          </p:nvPr>
        </p:nvSpPr>
        <p:spPr/>
        <p:txBody>
          <a:bodyPr>
            <a:normAutofit/>
          </a:bodyPr>
          <a:lstStyle/>
          <a:p>
            <a:pPr marL="514350" indent="-514350">
              <a:lnSpc>
                <a:spcPct val="110000"/>
              </a:lnSpc>
              <a:buAutoNum type="arabicParenR"/>
            </a:pPr>
            <a:r>
              <a:rPr lang="en-US" dirty="0">
                <a:latin typeface="Open Sans" panose="020B0606030504020204" pitchFamily="34" charset="0"/>
                <a:ea typeface="Open Sans" panose="020B0606030504020204" pitchFamily="34" charset="0"/>
                <a:cs typeface="Open Sans" panose="020B0606030504020204" pitchFamily="34" charset="0"/>
              </a:rPr>
              <a:t>The differences between </a:t>
            </a:r>
            <a:r>
              <a:rPr lang="en-US" b="1" dirty="0">
                <a:latin typeface="Open Sans" panose="020B0606030504020204" pitchFamily="34" charset="0"/>
                <a:ea typeface="Open Sans" panose="020B0606030504020204" pitchFamily="34" charset="0"/>
                <a:cs typeface="Open Sans" panose="020B0606030504020204" pitchFamily="34" charset="0"/>
              </a:rPr>
              <a:t>bacteria and viruses</a:t>
            </a:r>
            <a:r>
              <a:rPr lang="en-US" dirty="0">
                <a:latin typeface="Open Sans" panose="020B0606030504020204" pitchFamily="34" charset="0"/>
                <a:ea typeface="Open Sans" panose="020B0606030504020204" pitchFamily="34" charset="0"/>
                <a:cs typeface="Open Sans" panose="020B0606030504020204" pitchFamily="34" charset="0"/>
              </a:rPr>
              <a:t>, and their role in health and illness</a:t>
            </a:r>
          </a:p>
          <a:p>
            <a:pPr marL="514350" indent="-514350">
              <a:lnSpc>
                <a:spcPct val="150000"/>
              </a:lnSpc>
              <a:buAutoNum type="arabicParenR"/>
            </a:pPr>
            <a:r>
              <a:rPr lang="en-US" dirty="0">
                <a:latin typeface="Open Sans" panose="020B0606030504020204" pitchFamily="34" charset="0"/>
                <a:ea typeface="Open Sans" panose="020B0606030504020204" pitchFamily="34" charset="0"/>
                <a:cs typeface="Open Sans" panose="020B0606030504020204" pitchFamily="34" charset="0"/>
              </a:rPr>
              <a:t>How </a:t>
            </a:r>
            <a:r>
              <a:rPr lang="en-US" b="1" dirty="0">
                <a:latin typeface="Open Sans" panose="020B0606030504020204" pitchFamily="34" charset="0"/>
                <a:ea typeface="Open Sans" panose="020B0606030504020204" pitchFamily="34" charset="0"/>
                <a:cs typeface="Open Sans" panose="020B0606030504020204" pitchFamily="34" charset="0"/>
              </a:rPr>
              <a:t>antibiotic resistance</a:t>
            </a:r>
            <a:r>
              <a:rPr lang="en-US" dirty="0">
                <a:latin typeface="Open Sans" panose="020B0606030504020204" pitchFamily="34" charset="0"/>
                <a:ea typeface="Open Sans" panose="020B0606030504020204" pitchFamily="34" charset="0"/>
                <a:cs typeface="Open Sans" panose="020B0606030504020204" pitchFamily="34" charset="0"/>
              </a:rPr>
              <a:t> develops and why it’s a problem</a:t>
            </a:r>
          </a:p>
          <a:p>
            <a:pPr marL="514350" indent="-514350">
              <a:lnSpc>
                <a:spcPct val="150000"/>
              </a:lnSpc>
              <a:buAutoNum type="arabicParenR"/>
            </a:pPr>
            <a:r>
              <a:rPr lang="en-US" dirty="0">
                <a:latin typeface="Open Sans" panose="020B0606030504020204" pitchFamily="34" charset="0"/>
                <a:ea typeface="Open Sans" panose="020B0606030504020204" pitchFamily="34" charset="0"/>
                <a:cs typeface="Open Sans" panose="020B0606030504020204" pitchFamily="34" charset="0"/>
              </a:rPr>
              <a:t>How we can </a:t>
            </a:r>
            <a:r>
              <a:rPr lang="en-US" b="1" dirty="0">
                <a:latin typeface="Open Sans" panose="020B0606030504020204" pitchFamily="34" charset="0"/>
                <a:ea typeface="Open Sans" panose="020B0606030504020204" pitchFamily="34" charset="0"/>
                <a:cs typeface="Open Sans" panose="020B0606030504020204" pitchFamily="34" charset="0"/>
              </a:rPr>
              <a:t>prevent </a:t>
            </a:r>
            <a:r>
              <a:rPr lang="en-US" dirty="0">
                <a:latin typeface="Open Sans" panose="020B0606030504020204" pitchFamily="34" charset="0"/>
                <a:ea typeface="Open Sans" panose="020B0606030504020204" pitchFamily="34" charset="0"/>
                <a:cs typeface="Open Sans" panose="020B0606030504020204" pitchFamily="34" charset="0"/>
              </a:rPr>
              <a:t>the spread of infections </a:t>
            </a:r>
          </a:p>
          <a:p>
            <a:pPr marL="0" indent="0" algn="ctr">
              <a:lnSpc>
                <a:spcPct val="100000"/>
              </a:lnSpc>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0" indent="0" algn="ctr">
              <a:lnSpc>
                <a:spcPct val="100000"/>
              </a:lnSpc>
              <a:buNone/>
            </a:pPr>
            <a:r>
              <a:rPr lang="en-US" b="1" dirty="0">
                <a:latin typeface="Open Sans" panose="020B0606030504020204" pitchFamily="34" charset="0"/>
                <a:ea typeface="Open Sans" panose="020B0606030504020204" pitchFamily="34" charset="0"/>
                <a:cs typeface="Open Sans" panose="020B0606030504020204" pitchFamily="34" charset="0"/>
              </a:rPr>
              <a:t>How YOU can prevent the spread of superbugs! </a:t>
            </a:r>
          </a:p>
          <a:p>
            <a:pPr marL="514350" indent="-514350">
              <a:buAutoNum type="arabicParen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38819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9A10F-3950-824C-8829-69D6D18581B0}"/>
              </a:ext>
            </a:extLst>
          </p:cNvPr>
          <p:cNvSpPr>
            <a:spLocks noGrp="1"/>
          </p:cNvSpPr>
          <p:nvPr>
            <p:ph type="title"/>
          </p:nvPr>
        </p:nvSpPr>
        <p:spPr>
          <a:xfrm>
            <a:off x="838200" y="612265"/>
            <a:ext cx="10515600" cy="1325563"/>
          </a:xfrm>
        </p:spPr>
        <p:txBody>
          <a:bodyPr>
            <a:normAutofit/>
          </a:bodyPr>
          <a:lstStyle/>
          <a:p>
            <a:r>
              <a:rPr lang="en-US" sz="4000" b="1" dirty="0">
                <a:cs typeface="Posterama" panose="020B0504020200020000" pitchFamily="34" charset="0"/>
              </a:rPr>
              <a:t>Why is antibiotic resistance a problem?</a:t>
            </a:r>
          </a:p>
        </p:txBody>
      </p:sp>
      <p:sp>
        <p:nvSpPr>
          <p:cNvPr id="3" name="Content Placeholder 2">
            <a:extLst>
              <a:ext uri="{FF2B5EF4-FFF2-40B4-BE49-F238E27FC236}">
                <a16:creationId xmlns:a16="http://schemas.microsoft.com/office/drawing/2014/main" id="{23632E72-A1F0-0346-AB61-10B17AE1EC39}"/>
              </a:ext>
            </a:extLst>
          </p:cNvPr>
          <p:cNvSpPr>
            <a:spLocks noGrp="1"/>
          </p:cNvSpPr>
          <p:nvPr>
            <p:ph idx="1"/>
          </p:nvPr>
        </p:nvSpPr>
        <p:spPr>
          <a:xfrm>
            <a:off x="838201" y="2051219"/>
            <a:ext cx="10515600" cy="4026887"/>
          </a:xfrm>
        </p:spPr>
        <p:txBody>
          <a:bodyPr>
            <a:normAutofit/>
          </a:bodyPr>
          <a:lstStyle/>
          <a:p>
            <a:pPr marL="0" indent="0">
              <a:spcAft>
                <a:spcPts val="1800"/>
              </a:spcAft>
              <a:buNone/>
            </a:pPr>
            <a:r>
              <a:rPr lang="en-US" dirty="0">
                <a:cs typeface="Posterama" panose="020B0504020200020000" pitchFamily="34" charset="0"/>
              </a:rPr>
              <a:t>The spread of antibiotic resistance means that the drugs that we normally use to treat infections </a:t>
            </a:r>
            <a:r>
              <a:rPr lang="en-US" b="1" dirty="0">
                <a:cs typeface="Posterama" panose="020B0504020200020000" pitchFamily="34" charset="0"/>
              </a:rPr>
              <a:t>no longer work. </a:t>
            </a:r>
          </a:p>
          <a:p>
            <a:pPr marL="0" indent="0">
              <a:spcAft>
                <a:spcPts val="1800"/>
              </a:spcAft>
              <a:buNone/>
            </a:pPr>
            <a:r>
              <a:rPr lang="en-US" dirty="0">
                <a:cs typeface="Posterama" panose="020B0504020200020000" pitchFamily="34" charset="0"/>
              </a:rPr>
              <a:t>Antibiotics are </a:t>
            </a:r>
            <a:r>
              <a:rPr lang="en-US" b="1" dirty="0">
                <a:cs typeface="Posterama" panose="020B0504020200020000" pitchFamily="34" charset="0"/>
              </a:rPr>
              <a:t>life-saving treatment </a:t>
            </a:r>
            <a:r>
              <a:rPr lang="en-US" dirty="0">
                <a:cs typeface="Posterama" panose="020B0504020200020000" pitchFamily="34" charset="0"/>
              </a:rPr>
              <a:t>in many situations: </a:t>
            </a:r>
          </a:p>
          <a:p>
            <a:pPr marL="0" indent="0">
              <a:spcAft>
                <a:spcPts val="1800"/>
              </a:spcAft>
              <a:buNone/>
            </a:pPr>
            <a:endParaRPr lang="en-US" b="1" dirty="0">
              <a:cs typeface="Posterama" panose="020B0504020200020000" pitchFamily="34" charset="0"/>
            </a:endParaRPr>
          </a:p>
          <a:p>
            <a:pPr marL="0" indent="0">
              <a:spcAft>
                <a:spcPts val="1800"/>
              </a:spcAft>
              <a:buNone/>
            </a:pPr>
            <a:endParaRPr lang="en-US" dirty="0">
              <a:cs typeface="Posterama" panose="020B0504020200020000" pitchFamily="34" charset="0"/>
            </a:endParaRPr>
          </a:p>
          <a:p>
            <a:pPr marL="0" indent="0">
              <a:spcAft>
                <a:spcPts val="1800"/>
              </a:spcAft>
              <a:buNone/>
            </a:pPr>
            <a:endParaRPr lang="en-US" dirty="0">
              <a:cs typeface="Posterama" panose="020B0504020200020000" pitchFamily="34" charset="0"/>
            </a:endParaRPr>
          </a:p>
        </p:txBody>
      </p:sp>
      <p:graphicFrame>
        <p:nvGraphicFramePr>
          <p:cNvPr id="13" name="Diagram 12">
            <a:extLst>
              <a:ext uri="{FF2B5EF4-FFF2-40B4-BE49-F238E27FC236}">
                <a16:creationId xmlns:a16="http://schemas.microsoft.com/office/drawing/2014/main" id="{BD8D12F0-861D-E74D-AF20-856C92756FC2}"/>
              </a:ext>
            </a:extLst>
          </p:cNvPr>
          <p:cNvGraphicFramePr/>
          <p:nvPr>
            <p:extLst>
              <p:ext uri="{D42A27DB-BD31-4B8C-83A1-F6EECF244321}">
                <p14:modId xmlns:p14="http://schemas.microsoft.com/office/powerpoint/2010/main" val="1338720897"/>
              </p:ext>
            </p:extLst>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4B677BBA-FD8B-724B-A78D-A3B50961D01D}"/>
              </a:ext>
            </a:extLst>
          </p:cNvPr>
          <p:cNvSpPr txBox="1"/>
          <p:nvPr/>
        </p:nvSpPr>
        <p:spPr>
          <a:xfrm>
            <a:off x="443512" y="3708400"/>
            <a:ext cx="184731" cy="369332"/>
          </a:xfrm>
          <a:prstGeom prst="rect">
            <a:avLst/>
          </a:prstGeom>
          <a:noFill/>
        </p:spPr>
        <p:txBody>
          <a:bodyPr wrap="none" rtlCol="0">
            <a:spAutoFit/>
          </a:bodyPr>
          <a:lstStyle/>
          <a:p>
            <a:endParaRPr lang="en-US" dirty="0"/>
          </a:p>
        </p:txBody>
      </p:sp>
      <p:pic>
        <p:nvPicPr>
          <p:cNvPr id="14" name="Picture 13" descr="Logo&#10;&#10;Description automatically generated">
            <a:extLst>
              <a:ext uri="{FF2B5EF4-FFF2-40B4-BE49-F238E27FC236}">
                <a16:creationId xmlns:a16="http://schemas.microsoft.com/office/drawing/2014/main" id="{85F115AA-01A2-014A-91EE-08B7BF4528AD}"/>
              </a:ext>
            </a:extLst>
          </p:cNvPr>
          <p:cNvPicPr>
            <a:picLocks noChangeAspect="1"/>
          </p:cNvPicPr>
          <p:nvPr/>
        </p:nvPicPr>
        <p:blipFill>
          <a:blip r:embed="rId8"/>
          <a:stretch>
            <a:fillRect/>
          </a:stretch>
        </p:blipFill>
        <p:spPr>
          <a:xfrm>
            <a:off x="3827266" y="4077732"/>
            <a:ext cx="1226130" cy="1226130"/>
          </a:xfrm>
          <a:prstGeom prst="rect">
            <a:avLst/>
          </a:prstGeom>
        </p:spPr>
      </p:pic>
      <p:pic>
        <p:nvPicPr>
          <p:cNvPr id="16" name="Picture 15" descr="Icon&#10;&#10;Description automatically generated">
            <a:extLst>
              <a:ext uri="{FF2B5EF4-FFF2-40B4-BE49-F238E27FC236}">
                <a16:creationId xmlns:a16="http://schemas.microsoft.com/office/drawing/2014/main" id="{5C39C6AF-CE43-6243-B1D6-7A315ABF5E4D}"/>
              </a:ext>
            </a:extLst>
          </p:cNvPr>
          <p:cNvPicPr>
            <a:picLocks noChangeAspect="1"/>
          </p:cNvPicPr>
          <p:nvPr/>
        </p:nvPicPr>
        <p:blipFill>
          <a:blip r:embed="rId9"/>
          <a:stretch>
            <a:fillRect/>
          </a:stretch>
        </p:blipFill>
        <p:spPr>
          <a:xfrm>
            <a:off x="6204722" y="4077732"/>
            <a:ext cx="1226130" cy="1226130"/>
          </a:xfrm>
          <a:prstGeom prst="rect">
            <a:avLst/>
          </a:prstGeom>
        </p:spPr>
      </p:pic>
      <p:pic>
        <p:nvPicPr>
          <p:cNvPr id="18" name="Picture 17" descr="Icon&#10;&#10;Description automatically generated">
            <a:extLst>
              <a:ext uri="{FF2B5EF4-FFF2-40B4-BE49-F238E27FC236}">
                <a16:creationId xmlns:a16="http://schemas.microsoft.com/office/drawing/2014/main" id="{80446FE1-3147-2B42-A9D5-32C49F51EAB8}"/>
              </a:ext>
            </a:extLst>
          </p:cNvPr>
          <p:cNvPicPr>
            <a:picLocks noChangeAspect="1"/>
          </p:cNvPicPr>
          <p:nvPr/>
        </p:nvPicPr>
        <p:blipFill>
          <a:blip r:embed="rId10"/>
          <a:stretch>
            <a:fillRect/>
          </a:stretch>
        </p:blipFill>
        <p:spPr>
          <a:xfrm>
            <a:off x="1371840" y="4025628"/>
            <a:ext cx="1226129" cy="1226129"/>
          </a:xfrm>
          <a:prstGeom prst="rect">
            <a:avLst/>
          </a:prstGeom>
          <a:ln>
            <a:noFill/>
          </a:ln>
        </p:spPr>
      </p:pic>
      <p:sp>
        <p:nvSpPr>
          <p:cNvPr id="30" name="TextBox 29">
            <a:extLst>
              <a:ext uri="{FF2B5EF4-FFF2-40B4-BE49-F238E27FC236}">
                <a16:creationId xmlns:a16="http://schemas.microsoft.com/office/drawing/2014/main" id="{635DFCC7-6D62-004A-B631-76A18BEBFADD}"/>
              </a:ext>
            </a:extLst>
          </p:cNvPr>
          <p:cNvSpPr txBox="1"/>
          <p:nvPr/>
        </p:nvSpPr>
        <p:spPr>
          <a:xfrm>
            <a:off x="1371840" y="5356964"/>
            <a:ext cx="1292341" cy="461665"/>
          </a:xfrm>
          <a:prstGeom prst="rect">
            <a:avLst/>
          </a:prstGeom>
          <a:noFill/>
        </p:spPr>
        <p:txBody>
          <a:bodyPr wrap="none" rtlCol="0">
            <a:spAutoFit/>
          </a:bodyPr>
          <a:lstStyle/>
          <a:p>
            <a:r>
              <a:rPr lang="en-US" sz="2400" dirty="0">
                <a:cs typeface="Posterama" panose="020B0504020200020000" pitchFamily="34" charset="0"/>
              </a:rPr>
              <a:t>Surgery</a:t>
            </a:r>
          </a:p>
        </p:txBody>
      </p:sp>
      <p:sp>
        <p:nvSpPr>
          <p:cNvPr id="31" name="TextBox 30">
            <a:extLst>
              <a:ext uri="{FF2B5EF4-FFF2-40B4-BE49-F238E27FC236}">
                <a16:creationId xmlns:a16="http://schemas.microsoft.com/office/drawing/2014/main" id="{3D99CAC4-C80E-3342-9895-19875FED7135}"/>
              </a:ext>
            </a:extLst>
          </p:cNvPr>
          <p:cNvSpPr txBox="1"/>
          <p:nvPr/>
        </p:nvSpPr>
        <p:spPr>
          <a:xfrm>
            <a:off x="3652295" y="5399139"/>
            <a:ext cx="1604927" cy="461665"/>
          </a:xfrm>
          <a:prstGeom prst="rect">
            <a:avLst/>
          </a:prstGeom>
          <a:noFill/>
        </p:spPr>
        <p:txBody>
          <a:bodyPr wrap="none" rtlCol="0">
            <a:spAutoFit/>
          </a:bodyPr>
          <a:lstStyle/>
          <a:p>
            <a:r>
              <a:rPr lang="en-US" sz="2400" dirty="0">
                <a:cs typeface="Posterama" panose="020B0504020200020000" pitchFamily="34" charset="0"/>
              </a:rPr>
              <a:t>Childbirth</a:t>
            </a:r>
          </a:p>
        </p:txBody>
      </p:sp>
      <p:sp>
        <p:nvSpPr>
          <p:cNvPr id="32" name="TextBox 31">
            <a:extLst>
              <a:ext uri="{FF2B5EF4-FFF2-40B4-BE49-F238E27FC236}">
                <a16:creationId xmlns:a16="http://schemas.microsoft.com/office/drawing/2014/main" id="{B844942F-679D-8247-A417-100B5124AE20}"/>
              </a:ext>
            </a:extLst>
          </p:cNvPr>
          <p:cNvSpPr txBox="1"/>
          <p:nvPr/>
        </p:nvSpPr>
        <p:spPr>
          <a:xfrm>
            <a:off x="5995446" y="5409068"/>
            <a:ext cx="1725152" cy="461665"/>
          </a:xfrm>
          <a:prstGeom prst="rect">
            <a:avLst/>
          </a:prstGeom>
          <a:noFill/>
        </p:spPr>
        <p:txBody>
          <a:bodyPr wrap="none" rtlCol="0">
            <a:spAutoFit/>
          </a:bodyPr>
          <a:lstStyle/>
          <a:p>
            <a:r>
              <a:rPr lang="en-US" sz="2400" dirty="0">
                <a:cs typeface="Posterama" panose="020B0504020200020000" pitchFamily="34" charset="0"/>
              </a:rPr>
              <a:t>Transplant</a:t>
            </a:r>
          </a:p>
        </p:txBody>
      </p:sp>
      <p:sp>
        <p:nvSpPr>
          <p:cNvPr id="33" name="TextBox 32">
            <a:extLst>
              <a:ext uri="{FF2B5EF4-FFF2-40B4-BE49-F238E27FC236}">
                <a16:creationId xmlns:a16="http://schemas.microsoft.com/office/drawing/2014/main" id="{B20FEECB-2751-F543-A3C9-80D83184693B}"/>
              </a:ext>
            </a:extLst>
          </p:cNvPr>
          <p:cNvSpPr txBox="1"/>
          <p:nvPr/>
        </p:nvSpPr>
        <p:spPr>
          <a:xfrm>
            <a:off x="6633055" y="6111225"/>
            <a:ext cx="184731" cy="369332"/>
          </a:xfrm>
          <a:prstGeom prst="rect">
            <a:avLst/>
          </a:prstGeom>
          <a:noFill/>
        </p:spPr>
        <p:txBody>
          <a:bodyPr wrap="none" rtlCol="0">
            <a:spAutoFit/>
          </a:bodyPr>
          <a:lstStyle/>
          <a:p>
            <a:endParaRPr lang="en-US" b="1" dirty="0">
              <a:latin typeface="+mj-lt"/>
            </a:endParaRPr>
          </a:p>
        </p:txBody>
      </p:sp>
      <p:pic>
        <p:nvPicPr>
          <p:cNvPr id="6" name="Picture 5" descr="Icon&#10;&#10;Description automatically generated">
            <a:extLst>
              <a:ext uri="{FF2B5EF4-FFF2-40B4-BE49-F238E27FC236}">
                <a16:creationId xmlns:a16="http://schemas.microsoft.com/office/drawing/2014/main" id="{2A9C57CF-275D-9642-9AA0-4C64EBFE162C}"/>
              </a:ext>
            </a:extLst>
          </p:cNvPr>
          <p:cNvPicPr>
            <a:picLocks noChangeAspect="1"/>
          </p:cNvPicPr>
          <p:nvPr/>
        </p:nvPicPr>
        <p:blipFill>
          <a:blip r:embed="rId11"/>
          <a:stretch>
            <a:fillRect/>
          </a:stretch>
        </p:blipFill>
        <p:spPr>
          <a:xfrm>
            <a:off x="8543268" y="3894507"/>
            <a:ext cx="1514561" cy="1514561"/>
          </a:xfrm>
          <a:prstGeom prst="rect">
            <a:avLst/>
          </a:prstGeom>
        </p:spPr>
      </p:pic>
      <p:sp>
        <p:nvSpPr>
          <p:cNvPr id="17" name="TextBox 16">
            <a:extLst>
              <a:ext uri="{FF2B5EF4-FFF2-40B4-BE49-F238E27FC236}">
                <a16:creationId xmlns:a16="http://schemas.microsoft.com/office/drawing/2014/main" id="{168F77B6-D3F3-D041-84BE-1CF2E072C450}"/>
              </a:ext>
            </a:extLst>
          </p:cNvPr>
          <p:cNvSpPr txBox="1"/>
          <p:nvPr/>
        </p:nvSpPr>
        <p:spPr>
          <a:xfrm>
            <a:off x="8214828" y="5415227"/>
            <a:ext cx="2417984" cy="830997"/>
          </a:xfrm>
          <a:prstGeom prst="rect">
            <a:avLst/>
          </a:prstGeom>
          <a:noFill/>
        </p:spPr>
        <p:txBody>
          <a:bodyPr wrap="square" rtlCol="0">
            <a:spAutoFit/>
          </a:bodyPr>
          <a:lstStyle/>
          <a:p>
            <a:pPr algn="ctr"/>
            <a:r>
              <a:rPr lang="en-US" sz="2400" dirty="0">
                <a:cs typeface="Posterama" panose="020B0504020200020000" pitchFamily="34" charset="0"/>
              </a:rPr>
              <a:t>Even small cuts and scrapes!</a:t>
            </a:r>
          </a:p>
        </p:txBody>
      </p:sp>
    </p:spTree>
    <p:extLst>
      <p:ext uri="{BB962C8B-B14F-4D97-AF65-F5344CB8AC3E}">
        <p14:creationId xmlns:p14="http://schemas.microsoft.com/office/powerpoint/2010/main" val="1215947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9A10F-3950-824C-8829-69D6D18581B0}"/>
              </a:ext>
            </a:extLst>
          </p:cNvPr>
          <p:cNvSpPr>
            <a:spLocks noGrp="1"/>
          </p:cNvSpPr>
          <p:nvPr>
            <p:ph type="title"/>
          </p:nvPr>
        </p:nvSpPr>
        <p:spPr>
          <a:xfrm>
            <a:off x="838200" y="612265"/>
            <a:ext cx="10515600" cy="1325563"/>
          </a:xfrm>
        </p:spPr>
        <p:txBody>
          <a:bodyPr>
            <a:normAutofit/>
          </a:bodyPr>
          <a:lstStyle/>
          <a:p>
            <a:r>
              <a:rPr lang="en-US" sz="4000" b="1" dirty="0">
                <a:cs typeface="Posterama" panose="020B0504020200020000" pitchFamily="34" charset="0"/>
              </a:rPr>
              <a:t>How can we stop the spread of antibiotic resistance?</a:t>
            </a:r>
          </a:p>
        </p:txBody>
      </p:sp>
      <p:sp>
        <p:nvSpPr>
          <p:cNvPr id="3" name="Content Placeholder 2">
            <a:extLst>
              <a:ext uri="{FF2B5EF4-FFF2-40B4-BE49-F238E27FC236}">
                <a16:creationId xmlns:a16="http://schemas.microsoft.com/office/drawing/2014/main" id="{23632E72-A1F0-0346-AB61-10B17AE1EC39}"/>
              </a:ext>
            </a:extLst>
          </p:cNvPr>
          <p:cNvSpPr>
            <a:spLocks noGrp="1"/>
          </p:cNvSpPr>
          <p:nvPr>
            <p:ph idx="1"/>
          </p:nvPr>
        </p:nvSpPr>
        <p:spPr>
          <a:xfrm>
            <a:off x="4075612" y="2170857"/>
            <a:ext cx="7405188" cy="4026887"/>
          </a:xfrm>
        </p:spPr>
        <p:txBody>
          <a:bodyPr>
            <a:noAutofit/>
          </a:bodyPr>
          <a:lstStyle/>
          <a:p>
            <a:pPr marL="0" indent="0">
              <a:spcAft>
                <a:spcPts val="1800"/>
              </a:spcAft>
              <a:buNone/>
            </a:pPr>
            <a:r>
              <a:rPr lang="en-US" b="1" dirty="0">
                <a:cs typeface="Posterama" panose="020B0504020200020000" pitchFamily="34" charset="0"/>
              </a:rPr>
              <a:t>Every time </a:t>
            </a:r>
            <a:r>
              <a:rPr lang="en-US" dirty="0">
                <a:cs typeface="Posterama" panose="020B0504020200020000" pitchFamily="34" charset="0"/>
              </a:rPr>
              <a:t>we use antibiotics, we provide a </a:t>
            </a:r>
            <a:r>
              <a:rPr lang="en-US" b="1" dirty="0">
                <a:cs typeface="Posterama" panose="020B0504020200020000" pitchFamily="34" charset="0"/>
              </a:rPr>
              <a:t>selection pressure </a:t>
            </a:r>
            <a:r>
              <a:rPr lang="en-US" dirty="0">
                <a:cs typeface="Posterama" panose="020B0504020200020000" pitchFamily="34" charset="0"/>
              </a:rPr>
              <a:t>for bacteria to develop resistance.</a:t>
            </a:r>
          </a:p>
          <a:p>
            <a:pPr marL="0" indent="0">
              <a:spcAft>
                <a:spcPts val="1800"/>
              </a:spcAft>
              <a:buNone/>
            </a:pPr>
            <a:r>
              <a:rPr lang="en-US" dirty="0">
                <a:cs typeface="Posterama" panose="020B0504020200020000" pitchFamily="34" charset="0"/>
              </a:rPr>
              <a:t>It’s our job to limit our use of antibiotics, so that they work when we really need them.</a:t>
            </a:r>
          </a:p>
          <a:p>
            <a:pPr marL="0" indent="0">
              <a:spcAft>
                <a:spcPts val="1800"/>
              </a:spcAft>
              <a:buNone/>
            </a:pPr>
            <a:r>
              <a:rPr lang="en-US" dirty="0">
                <a:cs typeface="Posterama" panose="020B0504020200020000" pitchFamily="34" charset="0"/>
              </a:rPr>
              <a:t>This way, we can </a:t>
            </a:r>
            <a:r>
              <a:rPr lang="en-US" b="1" dirty="0">
                <a:cs typeface="Posterama" panose="020B0504020200020000" pitchFamily="34" charset="0"/>
              </a:rPr>
              <a:t>preserve antibiotics </a:t>
            </a:r>
            <a:r>
              <a:rPr lang="en-US" dirty="0">
                <a:cs typeface="Posterama" panose="020B0504020200020000" pitchFamily="34" charset="0"/>
              </a:rPr>
              <a:t>now and for the future</a:t>
            </a:r>
          </a:p>
          <a:p>
            <a:pPr marL="0" indent="0">
              <a:spcAft>
                <a:spcPts val="1800"/>
              </a:spcAft>
              <a:buNone/>
            </a:pPr>
            <a:r>
              <a:rPr lang="en-US" dirty="0">
                <a:cs typeface="Posterama" panose="020B0504020200020000" pitchFamily="34" charset="0"/>
              </a:rPr>
              <a:t> </a:t>
            </a:r>
          </a:p>
          <a:p>
            <a:pPr marL="0" indent="0">
              <a:spcAft>
                <a:spcPts val="1800"/>
              </a:spcAft>
              <a:buNone/>
            </a:pPr>
            <a:endParaRPr lang="en-US" dirty="0">
              <a:cs typeface="Posterama" panose="020B0504020200020000" pitchFamily="34" charset="0"/>
            </a:endParaRPr>
          </a:p>
          <a:p>
            <a:pPr marL="0" indent="0">
              <a:spcAft>
                <a:spcPts val="1800"/>
              </a:spcAft>
              <a:buNone/>
            </a:pPr>
            <a:r>
              <a:rPr lang="en-US" dirty="0">
                <a:cs typeface="Posterama" panose="020B0504020200020000" pitchFamily="34" charset="0"/>
              </a:rPr>
              <a:t> </a:t>
            </a:r>
          </a:p>
        </p:txBody>
      </p:sp>
      <p:graphicFrame>
        <p:nvGraphicFramePr>
          <p:cNvPr id="13" name="Diagram 12">
            <a:extLst>
              <a:ext uri="{FF2B5EF4-FFF2-40B4-BE49-F238E27FC236}">
                <a16:creationId xmlns:a16="http://schemas.microsoft.com/office/drawing/2014/main" id="{BD8D12F0-861D-E74D-AF20-856C92756FC2}"/>
              </a:ext>
            </a:extLst>
          </p:cNvPr>
          <p:cNvGraphicFramePr/>
          <p:nvPr>
            <p:extLst>
              <p:ext uri="{D42A27DB-BD31-4B8C-83A1-F6EECF244321}">
                <p14:modId xmlns:p14="http://schemas.microsoft.com/office/powerpoint/2010/main" val="3062391929"/>
              </p:ext>
            </p:extLst>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Icon&#10;&#10;Description automatically generated with medium confidence">
            <a:extLst>
              <a:ext uri="{FF2B5EF4-FFF2-40B4-BE49-F238E27FC236}">
                <a16:creationId xmlns:a16="http://schemas.microsoft.com/office/drawing/2014/main" id="{CAA61333-8583-8747-B242-1C4421BE26BC}"/>
              </a:ext>
            </a:extLst>
          </p:cNvPr>
          <p:cNvPicPr>
            <a:picLocks noChangeAspect="1"/>
          </p:cNvPicPr>
          <p:nvPr/>
        </p:nvPicPr>
        <p:blipFill>
          <a:blip r:embed="rId8"/>
          <a:stretch>
            <a:fillRect/>
          </a:stretch>
        </p:blipFill>
        <p:spPr>
          <a:xfrm>
            <a:off x="763454" y="2560320"/>
            <a:ext cx="2918672" cy="2918672"/>
          </a:xfrm>
          <a:prstGeom prst="rect">
            <a:avLst/>
          </a:prstGeom>
        </p:spPr>
      </p:pic>
    </p:spTree>
    <p:extLst>
      <p:ext uri="{BB962C8B-B14F-4D97-AF65-F5344CB8AC3E}">
        <p14:creationId xmlns:p14="http://schemas.microsoft.com/office/powerpoint/2010/main" val="911887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2A1A-9D54-7E4B-9CCA-CF65DBAA04E0}"/>
              </a:ext>
            </a:extLst>
          </p:cNvPr>
          <p:cNvSpPr>
            <a:spLocks noGrp="1"/>
          </p:cNvSpPr>
          <p:nvPr>
            <p:ph type="title"/>
          </p:nvPr>
        </p:nvSpPr>
        <p:spPr/>
        <p:txBody>
          <a:bodyPr>
            <a:normAutofit/>
          </a:bodyPr>
          <a:lstStyle/>
          <a:p>
            <a:pPr>
              <a:lnSpc>
                <a:spcPct val="150000"/>
              </a:lnSpc>
            </a:pPr>
            <a:r>
              <a:rPr lang="en-US" b="1" dirty="0">
                <a:cs typeface="Posterama" panose="020B0504020200020000" pitchFamily="34" charset="0"/>
              </a:rPr>
              <a:t>How can we preserve antibiotics?</a:t>
            </a:r>
          </a:p>
        </p:txBody>
      </p:sp>
      <p:graphicFrame>
        <p:nvGraphicFramePr>
          <p:cNvPr id="8" name="Diagram 7">
            <a:extLst>
              <a:ext uri="{FF2B5EF4-FFF2-40B4-BE49-F238E27FC236}">
                <a16:creationId xmlns:a16="http://schemas.microsoft.com/office/drawing/2014/main" id="{710C9422-DCB5-3D46-A1DE-797FB5200856}"/>
              </a:ext>
            </a:extLst>
          </p:cNvPr>
          <p:cNvGraphicFramePr/>
          <p:nvPr>
            <p:extLst>
              <p:ext uri="{D42A27DB-BD31-4B8C-83A1-F6EECF244321}">
                <p14:modId xmlns:p14="http://schemas.microsoft.com/office/powerpoint/2010/main" val="1486205852"/>
              </p:ext>
            </p:extLst>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7" name="Straight Arrow Connector 16">
            <a:extLst>
              <a:ext uri="{FF2B5EF4-FFF2-40B4-BE49-F238E27FC236}">
                <a16:creationId xmlns:a16="http://schemas.microsoft.com/office/drawing/2014/main" id="{5B04A2B5-A200-D840-87CB-2C7BD811F2B6}"/>
              </a:ext>
            </a:extLst>
          </p:cNvPr>
          <p:cNvCxnSpPr>
            <a:cxnSpLocks/>
          </p:cNvCxnSpPr>
          <p:nvPr/>
        </p:nvCxnSpPr>
        <p:spPr>
          <a:xfrm>
            <a:off x="2380348" y="4534224"/>
            <a:ext cx="2303329"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FD481BA-2220-AC4D-B9FC-F634E987AA67}"/>
              </a:ext>
            </a:extLst>
          </p:cNvPr>
          <p:cNvCxnSpPr>
            <a:cxnSpLocks/>
          </p:cNvCxnSpPr>
          <p:nvPr/>
        </p:nvCxnSpPr>
        <p:spPr>
          <a:xfrm>
            <a:off x="6391794" y="4565494"/>
            <a:ext cx="2800913" cy="911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37" descr="Icon&#10;&#10;Description automatically generated">
            <a:extLst>
              <a:ext uri="{FF2B5EF4-FFF2-40B4-BE49-F238E27FC236}">
                <a16:creationId xmlns:a16="http://schemas.microsoft.com/office/drawing/2014/main" id="{D7758215-F9A7-9D40-A3A6-C463B673892D}"/>
              </a:ext>
            </a:extLst>
          </p:cNvPr>
          <p:cNvPicPr>
            <a:picLocks noChangeAspect="1"/>
          </p:cNvPicPr>
          <p:nvPr/>
        </p:nvPicPr>
        <p:blipFill>
          <a:blip r:embed="rId8"/>
          <a:stretch>
            <a:fillRect/>
          </a:stretch>
        </p:blipFill>
        <p:spPr>
          <a:xfrm>
            <a:off x="567160" y="3665803"/>
            <a:ext cx="1840021" cy="1840021"/>
          </a:xfrm>
          <a:prstGeom prst="rect">
            <a:avLst/>
          </a:prstGeom>
        </p:spPr>
      </p:pic>
      <p:pic>
        <p:nvPicPr>
          <p:cNvPr id="40" name="Picture 39" descr="Icon&#10;&#10;Description automatically generated">
            <a:extLst>
              <a:ext uri="{FF2B5EF4-FFF2-40B4-BE49-F238E27FC236}">
                <a16:creationId xmlns:a16="http://schemas.microsoft.com/office/drawing/2014/main" id="{29F24458-1AC1-F34E-9E5B-7CDDE06420F3}"/>
              </a:ext>
            </a:extLst>
          </p:cNvPr>
          <p:cNvPicPr>
            <a:picLocks noChangeAspect="1"/>
          </p:cNvPicPr>
          <p:nvPr/>
        </p:nvPicPr>
        <p:blipFill>
          <a:blip r:embed="rId9">
            <a:duotone>
              <a:prstClr val="black"/>
              <a:schemeClr val="accent3">
                <a:tint val="45000"/>
                <a:satMod val="400000"/>
              </a:schemeClr>
            </a:duotone>
          </a:blip>
          <a:stretch>
            <a:fillRect/>
          </a:stretch>
        </p:blipFill>
        <p:spPr>
          <a:xfrm>
            <a:off x="4633053" y="3665803"/>
            <a:ext cx="1840021" cy="1840021"/>
          </a:xfrm>
          <a:prstGeom prst="rect">
            <a:avLst/>
          </a:prstGeom>
        </p:spPr>
      </p:pic>
      <p:pic>
        <p:nvPicPr>
          <p:cNvPr id="41" name="Picture 40" descr="Icon&#10;&#10;Description automatically generated">
            <a:extLst>
              <a:ext uri="{FF2B5EF4-FFF2-40B4-BE49-F238E27FC236}">
                <a16:creationId xmlns:a16="http://schemas.microsoft.com/office/drawing/2014/main" id="{5562EEAA-FC72-7B47-B2FA-468D37F416CA}"/>
              </a:ext>
            </a:extLst>
          </p:cNvPr>
          <p:cNvPicPr>
            <a:picLocks noChangeAspect="1"/>
          </p:cNvPicPr>
          <p:nvPr/>
        </p:nvPicPr>
        <p:blipFill>
          <a:blip r:embed="rId10"/>
          <a:stretch>
            <a:fillRect/>
          </a:stretch>
        </p:blipFill>
        <p:spPr>
          <a:xfrm>
            <a:off x="9273987" y="3964830"/>
            <a:ext cx="1260205" cy="1260205"/>
          </a:xfrm>
          <a:prstGeom prst="rect">
            <a:avLst/>
          </a:prstGeom>
        </p:spPr>
      </p:pic>
    </p:spTree>
    <p:extLst>
      <p:ext uri="{BB962C8B-B14F-4D97-AF65-F5344CB8AC3E}">
        <p14:creationId xmlns:p14="http://schemas.microsoft.com/office/powerpoint/2010/main" val="727353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2A1A-9D54-7E4B-9CCA-CF65DBAA04E0}"/>
              </a:ext>
            </a:extLst>
          </p:cNvPr>
          <p:cNvSpPr>
            <a:spLocks noGrp="1"/>
          </p:cNvSpPr>
          <p:nvPr>
            <p:ph type="title"/>
          </p:nvPr>
        </p:nvSpPr>
        <p:spPr/>
        <p:txBody>
          <a:bodyPr>
            <a:normAutofit/>
          </a:bodyPr>
          <a:lstStyle/>
          <a:p>
            <a:pPr>
              <a:lnSpc>
                <a:spcPct val="150000"/>
              </a:lnSpc>
            </a:pPr>
            <a:r>
              <a:rPr lang="en-US" b="1" dirty="0">
                <a:cs typeface="Posterama" panose="020B0504020200020000" pitchFamily="34" charset="0"/>
              </a:rPr>
              <a:t>How can we preserve antibiotics?</a:t>
            </a:r>
          </a:p>
        </p:txBody>
      </p:sp>
      <p:graphicFrame>
        <p:nvGraphicFramePr>
          <p:cNvPr id="8" name="Diagram 7">
            <a:extLst>
              <a:ext uri="{FF2B5EF4-FFF2-40B4-BE49-F238E27FC236}">
                <a16:creationId xmlns:a16="http://schemas.microsoft.com/office/drawing/2014/main" id="{710C9422-DCB5-3D46-A1DE-797FB5200856}"/>
              </a:ext>
            </a:extLst>
          </p:cNvPr>
          <p:cNvGraphicFramePr/>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7" name="Straight Arrow Connector 16">
            <a:extLst>
              <a:ext uri="{FF2B5EF4-FFF2-40B4-BE49-F238E27FC236}">
                <a16:creationId xmlns:a16="http://schemas.microsoft.com/office/drawing/2014/main" id="{5B04A2B5-A200-D840-87CB-2C7BD811F2B6}"/>
              </a:ext>
            </a:extLst>
          </p:cNvPr>
          <p:cNvCxnSpPr>
            <a:cxnSpLocks/>
          </p:cNvCxnSpPr>
          <p:nvPr/>
        </p:nvCxnSpPr>
        <p:spPr>
          <a:xfrm>
            <a:off x="2380348" y="4534224"/>
            <a:ext cx="2303329"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FD481BA-2220-AC4D-B9FC-F634E987AA67}"/>
              </a:ext>
            </a:extLst>
          </p:cNvPr>
          <p:cNvCxnSpPr>
            <a:cxnSpLocks/>
          </p:cNvCxnSpPr>
          <p:nvPr/>
        </p:nvCxnSpPr>
        <p:spPr>
          <a:xfrm>
            <a:off x="6391794" y="4565494"/>
            <a:ext cx="2800913" cy="911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9" name="Graphic 28" descr="Close with solid fill">
            <a:extLst>
              <a:ext uri="{FF2B5EF4-FFF2-40B4-BE49-F238E27FC236}">
                <a16:creationId xmlns:a16="http://schemas.microsoft.com/office/drawing/2014/main" id="{E3F2C1A0-ABE9-E648-8B56-FC799EFF0D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91224" y="4038514"/>
            <a:ext cx="914400" cy="914400"/>
          </a:xfrm>
          <a:prstGeom prst="rect">
            <a:avLst/>
          </a:prstGeom>
        </p:spPr>
      </p:pic>
      <p:sp>
        <p:nvSpPr>
          <p:cNvPr id="31" name="TextBox 30">
            <a:extLst>
              <a:ext uri="{FF2B5EF4-FFF2-40B4-BE49-F238E27FC236}">
                <a16:creationId xmlns:a16="http://schemas.microsoft.com/office/drawing/2014/main" id="{E19DB121-7E0B-1040-8942-4AF13DF41671}"/>
              </a:ext>
            </a:extLst>
          </p:cNvPr>
          <p:cNvSpPr txBox="1"/>
          <p:nvPr/>
        </p:nvSpPr>
        <p:spPr>
          <a:xfrm>
            <a:off x="1673594" y="2098005"/>
            <a:ext cx="3716835" cy="1328023"/>
          </a:xfrm>
          <a:prstGeom prst="roundRect">
            <a:avLst/>
          </a:prstGeom>
          <a:ln w="38100">
            <a:solidFill>
              <a:schemeClr val="accent2"/>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a:cs typeface="Posterama" panose="020B0504020200020000" pitchFamily="34" charset="0"/>
              </a:rPr>
              <a:t>Prevent infections – if you don’t get sick, you don’t need antibiotics!</a:t>
            </a:r>
          </a:p>
        </p:txBody>
      </p:sp>
      <p:pic>
        <p:nvPicPr>
          <p:cNvPr id="38" name="Picture 37" descr="Icon&#10;&#10;Description automatically generated">
            <a:extLst>
              <a:ext uri="{FF2B5EF4-FFF2-40B4-BE49-F238E27FC236}">
                <a16:creationId xmlns:a16="http://schemas.microsoft.com/office/drawing/2014/main" id="{D7758215-F9A7-9D40-A3A6-C463B673892D}"/>
              </a:ext>
            </a:extLst>
          </p:cNvPr>
          <p:cNvPicPr>
            <a:picLocks noChangeAspect="1"/>
          </p:cNvPicPr>
          <p:nvPr/>
        </p:nvPicPr>
        <p:blipFill>
          <a:blip r:embed="rId10"/>
          <a:stretch>
            <a:fillRect/>
          </a:stretch>
        </p:blipFill>
        <p:spPr>
          <a:xfrm>
            <a:off x="567160" y="3665803"/>
            <a:ext cx="1840021" cy="1840021"/>
          </a:xfrm>
          <a:prstGeom prst="rect">
            <a:avLst/>
          </a:prstGeom>
        </p:spPr>
      </p:pic>
      <p:pic>
        <p:nvPicPr>
          <p:cNvPr id="40" name="Picture 39" descr="Icon&#10;&#10;Description automatically generated">
            <a:extLst>
              <a:ext uri="{FF2B5EF4-FFF2-40B4-BE49-F238E27FC236}">
                <a16:creationId xmlns:a16="http://schemas.microsoft.com/office/drawing/2014/main" id="{29F24458-1AC1-F34E-9E5B-7CDDE06420F3}"/>
              </a:ext>
            </a:extLst>
          </p:cNvPr>
          <p:cNvPicPr>
            <a:picLocks noChangeAspect="1"/>
          </p:cNvPicPr>
          <p:nvPr/>
        </p:nvPicPr>
        <p:blipFill>
          <a:blip r:embed="rId11">
            <a:duotone>
              <a:prstClr val="black"/>
              <a:schemeClr val="accent3">
                <a:tint val="45000"/>
                <a:satMod val="400000"/>
              </a:schemeClr>
            </a:duotone>
          </a:blip>
          <a:stretch>
            <a:fillRect/>
          </a:stretch>
        </p:blipFill>
        <p:spPr>
          <a:xfrm>
            <a:off x="4633053" y="3665803"/>
            <a:ext cx="1840021" cy="1840021"/>
          </a:xfrm>
          <a:prstGeom prst="rect">
            <a:avLst/>
          </a:prstGeom>
        </p:spPr>
      </p:pic>
      <p:pic>
        <p:nvPicPr>
          <p:cNvPr id="41" name="Picture 40" descr="Icon&#10;&#10;Description automatically generated">
            <a:extLst>
              <a:ext uri="{FF2B5EF4-FFF2-40B4-BE49-F238E27FC236}">
                <a16:creationId xmlns:a16="http://schemas.microsoft.com/office/drawing/2014/main" id="{5562EEAA-FC72-7B47-B2FA-468D37F416CA}"/>
              </a:ext>
            </a:extLst>
          </p:cNvPr>
          <p:cNvPicPr>
            <a:picLocks noChangeAspect="1"/>
          </p:cNvPicPr>
          <p:nvPr/>
        </p:nvPicPr>
        <p:blipFill>
          <a:blip r:embed="rId12"/>
          <a:stretch>
            <a:fillRect/>
          </a:stretch>
        </p:blipFill>
        <p:spPr>
          <a:xfrm>
            <a:off x="9273987" y="3964830"/>
            <a:ext cx="1260205" cy="1260205"/>
          </a:xfrm>
          <a:prstGeom prst="rect">
            <a:avLst/>
          </a:prstGeom>
        </p:spPr>
      </p:pic>
      <p:pic>
        <p:nvPicPr>
          <p:cNvPr id="50" name="Graphic 49" descr="Arrow Right with solid fill">
            <a:extLst>
              <a:ext uri="{FF2B5EF4-FFF2-40B4-BE49-F238E27FC236}">
                <a16:creationId xmlns:a16="http://schemas.microsoft.com/office/drawing/2014/main" id="{FB5DFBD4-3295-4B44-8F0B-7D0BEFD0101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5400000">
            <a:off x="2991224" y="3373137"/>
            <a:ext cx="914400" cy="914400"/>
          </a:xfrm>
          <a:prstGeom prst="rect">
            <a:avLst/>
          </a:prstGeom>
        </p:spPr>
      </p:pic>
    </p:spTree>
    <p:extLst>
      <p:ext uri="{BB962C8B-B14F-4D97-AF65-F5344CB8AC3E}">
        <p14:creationId xmlns:p14="http://schemas.microsoft.com/office/powerpoint/2010/main" val="1136809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Icon&#10;&#10;Description automatically generated">
            <a:extLst>
              <a:ext uri="{FF2B5EF4-FFF2-40B4-BE49-F238E27FC236}">
                <a16:creationId xmlns:a16="http://schemas.microsoft.com/office/drawing/2014/main" id="{9A7CB45F-4939-2D4B-9453-6C989C35C367}"/>
              </a:ext>
            </a:extLst>
          </p:cNvPr>
          <p:cNvPicPr>
            <a:picLocks noChangeAspect="1"/>
          </p:cNvPicPr>
          <p:nvPr/>
        </p:nvPicPr>
        <p:blipFill>
          <a:blip r:embed="rId3"/>
          <a:stretch>
            <a:fillRect/>
          </a:stretch>
        </p:blipFill>
        <p:spPr>
          <a:xfrm>
            <a:off x="9741561" y="3645395"/>
            <a:ext cx="1879562" cy="1879562"/>
          </a:xfrm>
          <a:prstGeom prst="rect">
            <a:avLst/>
          </a:prstGeom>
        </p:spPr>
      </p:pic>
      <p:sp>
        <p:nvSpPr>
          <p:cNvPr id="2" name="Title 1">
            <a:extLst>
              <a:ext uri="{FF2B5EF4-FFF2-40B4-BE49-F238E27FC236}">
                <a16:creationId xmlns:a16="http://schemas.microsoft.com/office/drawing/2014/main" id="{473E2A1A-9D54-7E4B-9CCA-CF65DBAA04E0}"/>
              </a:ext>
            </a:extLst>
          </p:cNvPr>
          <p:cNvSpPr>
            <a:spLocks noGrp="1"/>
          </p:cNvSpPr>
          <p:nvPr>
            <p:ph type="title"/>
          </p:nvPr>
        </p:nvSpPr>
        <p:spPr/>
        <p:txBody>
          <a:bodyPr>
            <a:normAutofit/>
          </a:bodyPr>
          <a:lstStyle/>
          <a:p>
            <a:pPr>
              <a:lnSpc>
                <a:spcPct val="150000"/>
              </a:lnSpc>
            </a:pPr>
            <a:r>
              <a:rPr lang="en-US" b="1" dirty="0">
                <a:cs typeface="Posterama" panose="020B0504020200020000" pitchFamily="34" charset="0"/>
              </a:rPr>
              <a:t>How can we preserve antibiotics?</a:t>
            </a:r>
          </a:p>
        </p:txBody>
      </p:sp>
      <p:graphicFrame>
        <p:nvGraphicFramePr>
          <p:cNvPr id="8" name="Diagram 7">
            <a:extLst>
              <a:ext uri="{FF2B5EF4-FFF2-40B4-BE49-F238E27FC236}">
                <a16:creationId xmlns:a16="http://schemas.microsoft.com/office/drawing/2014/main" id="{710C9422-DCB5-3D46-A1DE-797FB5200856}"/>
              </a:ext>
            </a:extLst>
          </p:cNvPr>
          <p:cNvGraphicFramePr/>
          <p:nvPr>
            <p:extLst>
              <p:ext uri="{D42A27DB-BD31-4B8C-83A1-F6EECF244321}">
                <p14:modId xmlns:p14="http://schemas.microsoft.com/office/powerpoint/2010/main" val="3619976317"/>
              </p:ext>
            </p:extLst>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7" name="Straight Arrow Connector 16">
            <a:extLst>
              <a:ext uri="{FF2B5EF4-FFF2-40B4-BE49-F238E27FC236}">
                <a16:creationId xmlns:a16="http://schemas.microsoft.com/office/drawing/2014/main" id="{5B04A2B5-A200-D840-87CB-2C7BD811F2B6}"/>
              </a:ext>
            </a:extLst>
          </p:cNvPr>
          <p:cNvCxnSpPr>
            <a:cxnSpLocks/>
          </p:cNvCxnSpPr>
          <p:nvPr/>
        </p:nvCxnSpPr>
        <p:spPr>
          <a:xfrm>
            <a:off x="2380348" y="4534224"/>
            <a:ext cx="2303329"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FD481BA-2220-AC4D-B9FC-F634E987AA67}"/>
              </a:ext>
            </a:extLst>
          </p:cNvPr>
          <p:cNvCxnSpPr>
            <a:cxnSpLocks/>
          </p:cNvCxnSpPr>
          <p:nvPr/>
        </p:nvCxnSpPr>
        <p:spPr>
          <a:xfrm>
            <a:off x="6391794" y="4565494"/>
            <a:ext cx="2800913" cy="911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52B2066-5906-4848-93C5-307F4516C718}"/>
              </a:ext>
            </a:extLst>
          </p:cNvPr>
          <p:cNvSpPr txBox="1"/>
          <p:nvPr/>
        </p:nvSpPr>
        <p:spPr>
          <a:xfrm>
            <a:off x="5822967" y="2070682"/>
            <a:ext cx="4148633" cy="1328023"/>
          </a:xfrm>
          <a:prstGeom prst="roundRect">
            <a:avLst/>
          </a:prstGeom>
          <a:ln w="38100">
            <a:solidFill>
              <a:schemeClr val="accent2"/>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a:cs typeface="Posterama" panose="020B0504020200020000" pitchFamily="34" charset="0"/>
              </a:rPr>
              <a:t>When we </a:t>
            </a:r>
            <a:r>
              <a:rPr lang="en-US" sz="2400" b="1" dirty="0">
                <a:cs typeface="Posterama" panose="020B0504020200020000" pitchFamily="34" charset="0"/>
              </a:rPr>
              <a:t>do</a:t>
            </a:r>
            <a:r>
              <a:rPr lang="en-US" sz="2400" dirty="0">
                <a:cs typeface="Posterama" panose="020B0504020200020000" pitchFamily="34" charset="0"/>
              </a:rPr>
              <a:t> get sick, only use antibiotics if we need to – ask your doctor!</a:t>
            </a:r>
          </a:p>
        </p:txBody>
      </p:sp>
      <p:pic>
        <p:nvPicPr>
          <p:cNvPr id="38" name="Picture 37" descr="Icon&#10;&#10;Description automatically generated">
            <a:extLst>
              <a:ext uri="{FF2B5EF4-FFF2-40B4-BE49-F238E27FC236}">
                <a16:creationId xmlns:a16="http://schemas.microsoft.com/office/drawing/2014/main" id="{D7758215-F9A7-9D40-A3A6-C463B673892D}"/>
              </a:ext>
            </a:extLst>
          </p:cNvPr>
          <p:cNvPicPr>
            <a:picLocks noChangeAspect="1"/>
          </p:cNvPicPr>
          <p:nvPr/>
        </p:nvPicPr>
        <p:blipFill>
          <a:blip r:embed="rId9"/>
          <a:stretch>
            <a:fillRect/>
          </a:stretch>
        </p:blipFill>
        <p:spPr>
          <a:xfrm>
            <a:off x="567160" y="3665803"/>
            <a:ext cx="1840021" cy="1840021"/>
          </a:xfrm>
          <a:prstGeom prst="rect">
            <a:avLst/>
          </a:prstGeom>
        </p:spPr>
      </p:pic>
      <p:pic>
        <p:nvPicPr>
          <p:cNvPr id="40" name="Picture 39" descr="Icon&#10;&#10;Description automatically generated">
            <a:extLst>
              <a:ext uri="{FF2B5EF4-FFF2-40B4-BE49-F238E27FC236}">
                <a16:creationId xmlns:a16="http://schemas.microsoft.com/office/drawing/2014/main" id="{29F24458-1AC1-F34E-9E5B-7CDDE06420F3}"/>
              </a:ext>
            </a:extLst>
          </p:cNvPr>
          <p:cNvPicPr>
            <a:picLocks noChangeAspect="1"/>
          </p:cNvPicPr>
          <p:nvPr/>
        </p:nvPicPr>
        <p:blipFill>
          <a:blip r:embed="rId10">
            <a:duotone>
              <a:prstClr val="black"/>
              <a:schemeClr val="accent3">
                <a:tint val="45000"/>
                <a:satMod val="400000"/>
              </a:schemeClr>
            </a:duotone>
          </a:blip>
          <a:stretch>
            <a:fillRect/>
          </a:stretch>
        </p:blipFill>
        <p:spPr>
          <a:xfrm>
            <a:off x="4633053" y="3665803"/>
            <a:ext cx="1840021" cy="1840021"/>
          </a:xfrm>
          <a:prstGeom prst="rect">
            <a:avLst/>
          </a:prstGeom>
        </p:spPr>
      </p:pic>
      <p:pic>
        <p:nvPicPr>
          <p:cNvPr id="41" name="Picture 40" descr="Icon&#10;&#10;Description automatically generated">
            <a:extLst>
              <a:ext uri="{FF2B5EF4-FFF2-40B4-BE49-F238E27FC236}">
                <a16:creationId xmlns:a16="http://schemas.microsoft.com/office/drawing/2014/main" id="{5562EEAA-FC72-7B47-B2FA-468D37F416CA}"/>
              </a:ext>
            </a:extLst>
          </p:cNvPr>
          <p:cNvPicPr>
            <a:picLocks noChangeAspect="1"/>
          </p:cNvPicPr>
          <p:nvPr/>
        </p:nvPicPr>
        <p:blipFill>
          <a:blip r:embed="rId11"/>
          <a:stretch>
            <a:fillRect/>
          </a:stretch>
        </p:blipFill>
        <p:spPr>
          <a:xfrm>
            <a:off x="9273987" y="3964830"/>
            <a:ext cx="1260205" cy="1260205"/>
          </a:xfrm>
          <a:prstGeom prst="rect">
            <a:avLst/>
          </a:prstGeom>
        </p:spPr>
      </p:pic>
      <p:pic>
        <p:nvPicPr>
          <p:cNvPr id="51" name="Graphic 50" descr="Close with solid fill">
            <a:extLst>
              <a:ext uri="{FF2B5EF4-FFF2-40B4-BE49-F238E27FC236}">
                <a16:creationId xmlns:a16="http://schemas.microsoft.com/office/drawing/2014/main" id="{64A153EF-DE2D-BE47-ABD6-A26731363A5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419763" y="4087336"/>
            <a:ext cx="914400" cy="914400"/>
          </a:xfrm>
          <a:prstGeom prst="rect">
            <a:avLst/>
          </a:prstGeom>
        </p:spPr>
      </p:pic>
      <p:pic>
        <p:nvPicPr>
          <p:cNvPr id="52" name="Graphic 51" descr="Arrow Right with solid fill">
            <a:extLst>
              <a:ext uri="{FF2B5EF4-FFF2-40B4-BE49-F238E27FC236}">
                <a16:creationId xmlns:a16="http://schemas.microsoft.com/office/drawing/2014/main" id="{C8BB0D61-4D22-6B49-9469-DA6B561392C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5400000">
            <a:off x="7416330" y="3396719"/>
            <a:ext cx="914400" cy="914400"/>
          </a:xfrm>
          <a:prstGeom prst="rect">
            <a:avLst/>
          </a:prstGeom>
        </p:spPr>
      </p:pic>
      <p:sp>
        <p:nvSpPr>
          <p:cNvPr id="16" name="TextBox 15">
            <a:extLst>
              <a:ext uri="{FF2B5EF4-FFF2-40B4-BE49-F238E27FC236}">
                <a16:creationId xmlns:a16="http://schemas.microsoft.com/office/drawing/2014/main" id="{C5F0BE0C-6A67-B44D-A52A-AF9DED64BE05}"/>
              </a:ext>
            </a:extLst>
          </p:cNvPr>
          <p:cNvSpPr txBox="1"/>
          <p:nvPr/>
        </p:nvSpPr>
        <p:spPr>
          <a:xfrm>
            <a:off x="1673594" y="2098005"/>
            <a:ext cx="3716835" cy="1328023"/>
          </a:xfrm>
          <a:prstGeom prst="roundRect">
            <a:avLst/>
          </a:prstGeom>
          <a:ln w="38100">
            <a:solidFill>
              <a:schemeClr val="accent2"/>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a:cs typeface="Posterama" panose="020B0504020200020000" pitchFamily="34" charset="0"/>
              </a:rPr>
              <a:t>Prevent infections – if you don’t get sick, you don’t need antibiotics!</a:t>
            </a:r>
          </a:p>
        </p:txBody>
      </p:sp>
    </p:spTree>
    <p:extLst>
      <p:ext uri="{BB962C8B-B14F-4D97-AF65-F5344CB8AC3E}">
        <p14:creationId xmlns:p14="http://schemas.microsoft.com/office/powerpoint/2010/main" val="271056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Icon&#10;&#10;Description automatically generated">
            <a:extLst>
              <a:ext uri="{FF2B5EF4-FFF2-40B4-BE49-F238E27FC236}">
                <a16:creationId xmlns:a16="http://schemas.microsoft.com/office/drawing/2014/main" id="{9A7CB45F-4939-2D4B-9453-6C989C35C367}"/>
              </a:ext>
            </a:extLst>
          </p:cNvPr>
          <p:cNvPicPr>
            <a:picLocks noChangeAspect="1"/>
          </p:cNvPicPr>
          <p:nvPr/>
        </p:nvPicPr>
        <p:blipFill>
          <a:blip r:embed="rId3"/>
          <a:stretch>
            <a:fillRect/>
          </a:stretch>
        </p:blipFill>
        <p:spPr>
          <a:xfrm>
            <a:off x="9741561" y="3645395"/>
            <a:ext cx="1879562" cy="1879562"/>
          </a:xfrm>
          <a:prstGeom prst="rect">
            <a:avLst/>
          </a:prstGeom>
        </p:spPr>
      </p:pic>
      <p:sp>
        <p:nvSpPr>
          <p:cNvPr id="2" name="Title 1">
            <a:extLst>
              <a:ext uri="{FF2B5EF4-FFF2-40B4-BE49-F238E27FC236}">
                <a16:creationId xmlns:a16="http://schemas.microsoft.com/office/drawing/2014/main" id="{473E2A1A-9D54-7E4B-9CCA-CF65DBAA04E0}"/>
              </a:ext>
            </a:extLst>
          </p:cNvPr>
          <p:cNvSpPr>
            <a:spLocks noGrp="1"/>
          </p:cNvSpPr>
          <p:nvPr>
            <p:ph type="title"/>
          </p:nvPr>
        </p:nvSpPr>
        <p:spPr/>
        <p:txBody>
          <a:bodyPr>
            <a:normAutofit/>
          </a:bodyPr>
          <a:lstStyle/>
          <a:p>
            <a:pPr>
              <a:lnSpc>
                <a:spcPct val="150000"/>
              </a:lnSpc>
            </a:pPr>
            <a:r>
              <a:rPr lang="en-US" b="1" dirty="0">
                <a:cs typeface="Posterama" panose="020B0504020200020000" pitchFamily="34" charset="0"/>
              </a:rPr>
              <a:t>How can we preserve antibiotics?</a:t>
            </a:r>
          </a:p>
        </p:txBody>
      </p:sp>
      <p:graphicFrame>
        <p:nvGraphicFramePr>
          <p:cNvPr id="8" name="Diagram 7">
            <a:extLst>
              <a:ext uri="{FF2B5EF4-FFF2-40B4-BE49-F238E27FC236}">
                <a16:creationId xmlns:a16="http://schemas.microsoft.com/office/drawing/2014/main" id="{710C9422-DCB5-3D46-A1DE-797FB5200856}"/>
              </a:ext>
            </a:extLst>
          </p:cNvPr>
          <p:cNvGraphicFramePr/>
          <p:nvPr>
            <p:extLst>
              <p:ext uri="{D42A27DB-BD31-4B8C-83A1-F6EECF244321}">
                <p14:modId xmlns:p14="http://schemas.microsoft.com/office/powerpoint/2010/main" val="4293342337"/>
              </p:ext>
            </p:extLst>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7" name="Straight Arrow Connector 16">
            <a:extLst>
              <a:ext uri="{FF2B5EF4-FFF2-40B4-BE49-F238E27FC236}">
                <a16:creationId xmlns:a16="http://schemas.microsoft.com/office/drawing/2014/main" id="{5B04A2B5-A200-D840-87CB-2C7BD811F2B6}"/>
              </a:ext>
            </a:extLst>
          </p:cNvPr>
          <p:cNvCxnSpPr>
            <a:cxnSpLocks/>
          </p:cNvCxnSpPr>
          <p:nvPr/>
        </p:nvCxnSpPr>
        <p:spPr>
          <a:xfrm>
            <a:off x="2380348" y="4534224"/>
            <a:ext cx="2303329"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FD481BA-2220-AC4D-B9FC-F634E987AA67}"/>
              </a:ext>
            </a:extLst>
          </p:cNvPr>
          <p:cNvCxnSpPr>
            <a:cxnSpLocks/>
          </p:cNvCxnSpPr>
          <p:nvPr/>
        </p:nvCxnSpPr>
        <p:spPr>
          <a:xfrm>
            <a:off x="6391794" y="4565494"/>
            <a:ext cx="2800913" cy="911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37" descr="Icon&#10;&#10;Description automatically generated">
            <a:extLst>
              <a:ext uri="{FF2B5EF4-FFF2-40B4-BE49-F238E27FC236}">
                <a16:creationId xmlns:a16="http://schemas.microsoft.com/office/drawing/2014/main" id="{D7758215-F9A7-9D40-A3A6-C463B673892D}"/>
              </a:ext>
            </a:extLst>
          </p:cNvPr>
          <p:cNvPicPr>
            <a:picLocks noChangeAspect="1"/>
          </p:cNvPicPr>
          <p:nvPr/>
        </p:nvPicPr>
        <p:blipFill>
          <a:blip r:embed="rId9"/>
          <a:stretch>
            <a:fillRect/>
          </a:stretch>
        </p:blipFill>
        <p:spPr>
          <a:xfrm>
            <a:off x="567160" y="3665803"/>
            <a:ext cx="1840021" cy="1840021"/>
          </a:xfrm>
          <a:prstGeom prst="rect">
            <a:avLst/>
          </a:prstGeom>
        </p:spPr>
      </p:pic>
      <p:pic>
        <p:nvPicPr>
          <p:cNvPr id="40" name="Picture 39" descr="Icon&#10;&#10;Description automatically generated">
            <a:extLst>
              <a:ext uri="{FF2B5EF4-FFF2-40B4-BE49-F238E27FC236}">
                <a16:creationId xmlns:a16="http://schemas.microsoft.com/office/drawing/2014/main" id="{29F24458-1AC1-F34E-9E5B-7CDDE06420F3}"/>
              </a:ext>
            </a:extLst>
          </p:cNvPr>
          <p:cNvPicPr>
            <a:picLocks noChangeAspect="1"/>
          </p:cNvPicPr>
          <p:nvPr/>
        </p:nvPicPr>
        <p:blipFill>
          <a:blip r:embed="rId10">
            <a:duotone>
              <a:prstClr val="black"/>
              <a:schemeClr val="accent3">
                <a:tint val="45000"/>
                <a:satMod val="400000"/>
              </a:schemeClr>
            </a:duotone>
          </a:blip>
          <a:stretch>
            <a:fillRect/>
          </a:stretch>
        </p:blipFill>
        <p:spPr>
          <a:xfrm>
            <a:off x="4633053" y="3665803"/>
            <a:ext cx="1840021" cy="1840021"/>
          </a:xfrm>
          <a:prstGeom prst="rect">
            <a:avLst/>
          </a:prstGeom>
        </p:spPr>
      </p:pic>
      <p:pic>
        <p:nvPicPr>
          <p:cNvPr id="41" name="Picture 40" descr="Icon&#10;&#10;Description automatically generated">
            <a:extLst>
              <a:ext uri="{FF2B5EF4-FFF2-40B4-BE49-F238E27FC236}">
                <a16:creationId xmlns:a16="http://schemas.microsoft.com/office/drawing/2014/main" id="{5562EEAA-FC72-7B47-B2FA-468D37F416CA}"/>
              </a:ext>
            </a:extLst>
          </p:cNvPr>
          <p:cNvPicPr>
            <a:picLocks noChangeAspect="1"/>
          </p:cNvPicPr>
          <p:nvPr/>
        </p:nvPicPr>
        <p:blipFill>
          <a:blip r:embed="rId11"/>
          <a:stretch>
            <a:fillRect/>
          </a:stretch>
        </p:blipFill>
        <p:spPr>
          <a:xfrm>
            <a:off x="9273987" y="3964830"/>
            <a:ext cx="1260205" cy="1260205"/>
          </a:xfrm>
          <a:prstGeom prst="rect">
            <a:avLst/>
          </a:prstGeom>
        </p:spPr>
      </p:pic>
      <p:sp>
        <p:nvSpPr>
          <p:cNvPr id="3" name="Rounded Rectangular Callout 2">
            <a:extLst>
              <a:ext uri="{FF2B5EF4-FFF2-40B4-BE49-F238E27FC236}">
                <a16:creationId xmlns:a16="http://schemas.microsoft.com/office/drawing/2014/main" id="{71CD8B66-06D3-E343-B757-D3706BD36DA8}"/>
              </a:ext>
            </a:extLst>
          </p:cNvPr>
          <p:cNvSpPr/>
          <p:nvPr/>
        </p:nvSpPr>
        <p:spPr>
          <a:xfrm>
            <a:off x="6245158" y="1708923"/>
            <a:ext cx="4824920" cy="1720077"/>
          </a:xfrm>
          <a:prstGeom prst="wedgeRoundRectCallout">
            <a:avLst>
              <a:gd name="adj1" fmla="val -47686"/>
              <a:gd name="adj2" fmla="val 78202"/>
              <a:gd name="adj3" fmla="val 16667"/>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8000" dirty="0">
                <a:solidFill>
                  <a:sysClr val="windowText" lastClr="000000"/>
                </a:solidFill>
                <a:latin typeface="Posterama" panose="020B0504020200020000" pitchFamily="34" charset="0"/>
                <a:cs typeface="Posterama" panose="020B0504020200020000" pitchFamily="34" charset="0"/>
              </a:rPr>
              <a:t>?</a:t>
            </a:r>
            <a:endParaRPr lang="en-US" sz="2200" dirty="0">
              <a:solidFill>
                <a:sysClr val="windowText" lastClr="000000"/>
              </a:solidFill>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319147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Icon&#10;&#10;Description automatically generated">
            <a:extLst>
              <a:ext uri="{FF2B5EF4-FFF2-40B4-BE49-F238E27FC236}">
                <a16:creationId xmlns:a16="http://schemas.microsoft.com/office/drawing/2014/main" id="{9A7CB45F-4939-2D4B-9453-6C989C35C367}"/>
              </a:ext>
            </a:extLst>
          </p:cNvPr>
          <p:cNvPicPr>
            <a:picLocks noChangeAspect="1"/>
          </p:cNvPicPr>
          <p:nvPr/>
        </p:nvPicPr>
        <p:blipFill>
          <a:blip r:embed="rId3"/>
          <a:stretch>
            <a:fillRect/>
          </a:stretch>
        </p:blipFill>
        <p:spPr>
          <a:xfrm>
            <a:off x="9741561" y="3645395"/>
            <a:ext cx="1879562" cy="1879562"/>
          </a:xfrm>
          <a:prstGeom prst="rect">
            <a:avLst/>
          </a:prstGeom>
        </p:spPr>
      </p:pic>
      <p:sp>
        <p:nvSpPr>
          <p:cNvPr id="2" name="Title 1">
            <a:extLst>
              <a:ext uri="{FF2B5EF4-FFF2-40B4-BE49-F238E27FC236}">
                <a16:creationId xmlns:a16="http://schemas.microsoft.com/office/drawing/2014/main" id="{473E2A1A-9D54-7E4B-9CCA-CF65DBAA04E0}"/>
              </a:ext>
            </a:extLst>
          </p:cNvPr>
          <p:cNvSpPr>
            <a:spLocks noGrp="1"/>
          </p:cNvSpPr>
          <p:nvPr>
            <p:ph type="title"/>
          </p:nvPr>
        </p:nvSpPr>
        <p:spPr/>
        <p:txBody>
          <a:bodyPr>
            <a:normAutofit/>
          </a:bodyPr>
          <a:lstStyle/>
          <a:p>
            <a:pPr>
              <a:lnSpc>
                <a:spcPct val="150000"/>
              </a:lnSpc>
            </a:pPr>
            <a:r>
              <a:rPr lang="en-US" b="1" dirty="0">
                <a:cs typeface="Posterama" panose="020B0504020200020000" pitchFamily="34" charset="0"/>
              </a:rPr>
              <a:t>How can we preserve antibiotics?</a:t>
            </a:r>
          </a:p>
        </p:txBody>
      </p:sp>
      <p:graphicFrame>
        <p:nvGraphicFramePr>
          <p:cNvPr id="8" name="Diagram 7">
            <a:extLst>
              <a:ext uri="{FF2B5EF4-FFF2-40B4-BE49-F238E27FC236}">
                <a16:creationId xmlns:a16="http://schemas.microsoft.com/office/drawing/2014/main" id="{710C9422-DCB5-3D46-A1DE-797FB5200856}"/>
              </a:ext>
            </a:extLst>
          </p:cNvPr>
          <p:cNvGraphicFramePr/>
          <p:nvPr>
            <p:extLst>
              <p:ext uri="{D42A27DB-BD31-4B8C-83A1-F6EECF244321}">
                <p14:modId xmlns:p14="http://schemas.microsoft.com/office/powerpoint/2010/main" val="3341377377"/>
              </p:ext>
            </p:extLst>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7" name="Straight Arrow Connector 16">
            <a:extLst>
              <a:ext uri="{FF2B5EF4-FFF2-40B4-BE49-F238E27FC236}">
                <a16:creationId xmlns:a16="http://schemas.microsoft.com/office/drawing/2014/main" id="{5B04A2B5-A200-D840-87CB-2C7BD811F2B6}"/>
              </a:ext>
            </a:extLst>
          </p:cNvPr>
          <p:cNvCxnSpPr>
            <a:cxnSpLocks/>
          </p:cNvCxnSpPr>
          <p:nvPr/>
        </p:nvCxnSpPr>
        <p:spPr>
          <a:xfrm>
            <a:off x="2380348" y="4534224"/>
            <a:ext cx="2303329"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FD481BA-2220-AC4D-B9FC-F634E987AA67}"/>
              </a:ext>
            </a:extLst>
          </p:cNvPr>
          <p:cNvCxnSpPr>
            <a:cxnSpLocks/>
          </p:cNvCxnSpPr>
          <p:nvPr/>
        </p:nvCxnSpPr>
        <p:spPr>
          <a:xfrm>
            <a:off x="6391794" y="4565494"/>
            <a:ext cx="2800913" cy="911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37" descr="Icon&#10;&#10;Description automatically generated">
            <a:extLst>
              <a:ext uri="{FF2B5EF4-FFF2-40B4-BE49-F238E27FC236}">
                <a16:creationId xmlns:a16="http://schemas.microsoft.com/office/drawing/2014/main" id="{D7758215-F9A7-9D40-A3A6-C463B673892D}"/>
              </a:ext>
            </a:extLst>
          </p:cNvPr>
          <p:cNvPicPr>
            <a:picLocks noChangeAspect="1"/>
          </p:cNvPicPr>
          <p:nvPr/>
        </p:nvPicPr>
        <p:blipFill>
          <a:blip r:embed="rId9"/>
          <a:stretch>
            <a:fillRect/>
          </a:stretch>
        </p:blipFill>
        <p:spPr>
          <a:xfrm>
            <a:off x="567160" y="3665803"/>
            <a:ext cx="1840021" cy="1840021"/>
          </a:xfrm>
          <a:prstGeom prst="rect">
            <a:avLst/>
          </a:prstGeom>
        </p:spPr>
      </p:pic>
      <p:pic>
        <p:nvPicPr>
          <p:cNvPr id="40" name="Picture 39" descr="Icon&#10;&#10;Description automatically generated">
            <a:extLst>
              <a:ext uri="{FF2B5EF4-FFF2-40B4-BE49-F238E27FC236}">
                <a16:creationId xmlns:a16="http://schemas.microsoft.com/office/drawing/2014/main" id="{29F24458-1AC1-F34E-9E5B-7CDDE06420F3}"/>
              </a:ext>
            </a:extLst>
          </p:cNvPr>
          <p:cNvPicPr>
            <a:picLocks noChangeAspect="1"/>
          </p:cNvPicPr>
          <p:nvPr/>
        </p:nvPicPr>
        <p:blipFill>
          <a:blip r:embed="rId10">
            <a:duotone>
              <a:prstClr val="black"/>
              <a:schemeClr val="accent3">
                <a:tint val="45000"/>
                <a:satMod val="400000"/>
              </a:schemeClr>
            </a:duotone>
          </a:blip>
          <a:stretch>
            <a:fillRect/>
          </a:stretch>
        </p:blipFill>
        <p:spPr>
          <a:xfrm>
            <a:off x="4633053" y="3665803"/>
            <a:ext cx="1840021" cy="1840021"/>
          </a:xfrm>
          <a:prstGeom prst="rect">
            <a:avLst/>
          </a:prstGeom>
        </p:spPr>
      </p:pic>
      <p:pic>
        <p:nvPicPr>
          <p:cNvPr id="41" name="Picture 40" descr="Icon&#10;&#10;Description automatically generated">
            <a:extLst>
              <a:ext uri="{FF2B5EF4-FFF2-40B4-BE49-F238E27FC236}">
                <a16:creationId xmlns:a16="http://schemas.microsoft.com/office/drawing/2014/main" id="{5562EEAA-FC72-7B47-B2FA-468D37F416CA}"/>
              </a:ext>
            </a:extLst>
          </p:cNvPr>
          <p:cNvPicPr>
            <a:picLocks noChangeAspect="1"/>
          </p:cNvPicPr>
          <p:nvPr/>
        </p:nvPicPr>
        <p:blipFill>
          <a:blip r:embed="rId11"/>
          <a:stretch>
            <a:fillRect/>
          </a:stretch>
        </p:blipFill>
        <p:spPr>
          <a:xfrm>
            <a:off x="9273987" y="3964830"/>
            <a:ext cx="1260205" cy="1260205"/>
          </a:xfrm>
          <a:prstGeom prst="rect">
            <a:avLst/>
          </a:prstGeom>
        </p:spPr>
      </p:pic>
      <p:sp>
        <p:nvSpPr>
          <p:cNvPr id="3" name="Rounded Rectangular Callout 2">
            <a:extLst>
              <a:ext uri="{FF2B5EF4-FFF2-40B4-BE49-F238E27FC236}">
                <a16:creationId xmlns:a16="http://schemas.microsoft.com/office/drawing/2014/main" id="{71CD8B66-06D3-E343-B757-D3706BD36DA8}"/>
              </a:ext>
            </a:extLst>
          </p:cNvPr>
          <p:cNvSpPr/>
          <p:nvPr/>
        </p:nvSpPr>
        <p:spPr>
          <a:xfrm>
            <a:off x="6245158" y="1708923"/>
            <a:ext cx="4824920" cy="1720077"/>
          </a:xfrm>
          <a:prstGeom prst="wedgeRoundRectCallout">
            <a:avLst>
              <a:gd name="adj1" fmla="val -47686"/>
              <a:gd name="adj2" fmla="val 78202"/>
              <a:gd name="adj3" fmla="val 16667"/>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200" dirty="0">
                <a:solidFill>
                  <a:sysClr val="windowText" lastClr="000000"/>
                </a:solidFill>
                <a:cs typeface="Posterama" panose="020B0504020200020000" pitchFamily="34" charset="0"/>
              </a:rPr>
              <a:t>Do I have a bacterial infection</a:t>
            </a:r>
            <a:br>
              <a:rPr lang="en-US" sz="2200" dirty="0">
                <a:solidFill>
                  <a:sysClr val="windowText" lastClr="000000"/>
                </a:solidFill>
                <a:cs typeface="Posterama" panose="020B0504020200020000" pitchFamily="34" charset="0"/>
              </a:rPr>
            </a:br>
            <a:r>
              <a:rPr lang="en-US" sz="2200" dirty="0">
                <a:solidFill>
                  <a:sysClr val="windowText" lastClr="000000"/>
                </a:solidFill>
                <a:cs typeface="Posterama" panose="020B0504020200020000" pitchFamily="34" charset="0"/>
              </a:rPr>
              <a:t>or a viral infection?</a:t>
            </a:r>
          </a:p>
          <a:p>
            <a:pPr algn="ctr">
              <a:spcAft>
                <a:spcPts val="1200"/>
              </a:spcAft>
            </a:pPr>
            <a:r>
              <a:rPr lang="en-US" sz="2200" dirty="0">
                <a:solidFill>
                  <a:sysClr val="windowText" lastClr="000000"/>
                </a:solidFill>
                <a:cs typeface="Posterama" panose="020B0504020200020000" pitchFamily="34" charset="0"/>
              </a:rPr>
              <a:t>Do I need antibiotics?</a:t>
            </a:r>
          </a:p>
        </p:txBody>
      </p:sp>
    </p:spTree>
    <p:extLst>
      <p:ext uri="{BB962C8B-B14F-4D97-AF65-F5344CB8AC3E}">
        <p14:creationId xmlns:p14="http://schemas.microsoft.com/office/powerpoint/2010/main" val="412729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2A1A-9D54-7E4B-9CCA-CF65DBAA04E0}"/>
              </a:ext>
            </a:extLst>
          </p:cNvPr>
          <p:cNvSpPr>
            <a:spLocks noGrp="1"/>
          </p:cNvSpPr>
          <p:nvPr>
            <p:ph type="title"/>
          </p:nvPr>
        </p:nvSpPr>
        <p:spPr/>
        <p:txBody>
          <a:bodyPr>
            <a:normAutofit/>
          </a:bodyPr>
          <a:lstStyle/>
          <a:p>
            <a:pPr>
              <a:lnSpc>
                <a:spcPct val="150000"/>
              </a:lnSpc>
            </a:pPr>
            <a:r>
              <a:rPr lang="en-US" b="1" dirty="0">
                <a:cs typeface="Posterama" panose="020B0504020200020000" pitchFamily="34" charset="0"/>
              </a:rPr>
              <a:t>How can we preserve antibiotics?</a:t>
            </a:r>
          </a:p>
        </p:txBody>
      </p:sp>
      <p:sp>
        <p:nvSpPr>
          <p:cNvPr id="3" name="Content Placeholder 2">
            <a:extLst>
              <a:ext uri="{FF2B5EF4-FFF2-40B4-BE49-F238E27FC236}">
                <a16:creationId xmlns:a16="http://schemas.microsoft.com/office/drawing/2014/main" id="{43351BC9-2B6A-4743-AABD-CBBB7E62179B}"/>
              </a:ext>
            </a:extLst>
          </p:cNvPr>
          <p:cNvSpPr>
            <a:spLocks noGrp="1"/>
          </p:cNvSpPr>
          <p:nvPr>
            <p:ph idx="1"/>
          </p:nvPr>
        </p:nvSpPr>
        <p:spPr/>
        <p:txBody>
          <a:bodyPr/>
          <a:lstStyle/>
          <a:p>
            <a:pPr marL="446088" indent="-446088">
              <a:lnSpc>
                <a:spcPct val="150000"/>
              </a:lnSpc>
              <a:buNone/>
            </a:pPr>
            <a:r>
              <a:rPr lang="en-US" b="1" dirty="0">
                <a:cs typeface="Posterama" panose="020B0504020200020000" pitchFamily="34" charset="0"/>
                <a:sym typeface="Wingdings" pitchFamily="2" charset="2"/>
              </a:rPr>
              <a:t> </a:t>
            </a:r>
            <a:r>
              <a:rPr lang="en-US" b="1" dirty="0">
                <a:cs typeface="Posterama" panose="020B0504020200020000" pitchFamily="34" charset="0"/>
              </a:rPr>
              <a:t>Prevent infections – if you don’t get sick, you don’t need antibiotics! </a:t>
            </a:r>
          </a:p>
          <a:p>
            <a:pPr marL="0" indent="0">
              <a:lnSpc>
                <a:spcPct val="150000"/>
              </a:lnSpc>
              <a:buNone/>
            </a:pPr>
            <a:r>
              <a:rPr lang="en-US" dirty="0">
                <a:cs typeface="Posterama" panose="020B0504020200020000" pitchFamily="34" charset="0"/>
                <a:sym typeface="Wingdings" pitchFamily="2" charset="2"/>
              </a:rPr>
              <a:t> </a:t>
            </a:r>
            <a:r>
              <a:rPr lang="en-US" dirty="0">
                <a:cs typeface="Posterama" panose="020B0504020200020000" pitchFamily="34" charset="0"/>
              </a:rPr>
              <a:t>When we </a:t>
            </a:r>
            <a:r>
              <a:rPr lang="en-US" b="1" i="1" dirty="0">
                <a:cs typeface="Posterama" panose="020B0504020200020000" pitchFamily="34" charset="0"/>
              </a:rPr>
              <a:t>do </a:t>
            </a:r>
            <a:r>
              <a:rPr lang="en-US" dirty="0">
                <a:cs typeface="Posterama" panose="020B0504020200020000" pitchFamily="34" charset="0"/>
              </a:rPr>
              <a:t>get sick, only use antibiotics if we need to</a:t>
            </a:r>
            <a:endParaRPr lang="en-US" b="1" dirty="0">
              <a:cs typeface="Posterama" panose="020B0504020200020000" pitchFamily="34" charset="0"/>
            </a:endParaRPr>
          </a:p>
        </p:txBody>
      </p:sp>
      <p:graphicFrame>
        <p:nvGraphicFramePr>
          <p:cNvPr id="8" name="Diagram 7">
            <a:extLst>
              <a:ext uri="{FF2B5EF4-FFF2-40B4-BE49-F238E27FC236}">
                <a16:creationId xmlns:a16="http://schemas.microsoft.com/office/drawing/2014/main" id="{710C9422-DCB5-3D46-A1DE-797FB5200856}"/>
              </a:ext>
            </a:extLst>
          </p:cNvPr>
          <p:cNvGraphicFramePr/>
          <p:nvPr>
            <p:extLst>
              <p:ext uri="{D42A27DB-BD31-4B8C-83A1-F6EECF244321}">
                <p14:modId xmlns:p14="http://schemas.microsoft.com/office/powerpoint/2010/main" val="303936399"/>
              </p:ext>
            </p:extLst>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6818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2A1A-9D54-7E4B-9CCA-CF65DBAA04E0}"/>
              </a:ext>
            </a:extLst>
          </p:cNvPr>
          <p:cNvSpPr>
            <a:spLocks noGrp="1"/>
          </p:cNvSpPr>
          <p:nvPr>
            <p:ph type="title"/>
          </p:nvPr>
        </p:nvSpPr>
        <p:spPr/>
        <p:txBody>
          <a:bodyPr>
            <a:normAutofit/>
          </a:bodyPr>
          <a:lstStyle/>
          <a:p>
            <a:pPr>
              <a:lnSpc>
                <a:spcPct val="150000"/>
              </a:lnSpc>
            </a:pPr>
            <a:r>
              <a:rPr lang="en-US" b="1" dirty="0">
                <a:solidFill>
                  <a:schemeClr val="accent2"/>
                </a:solidFill>
                <a:cs typeface="Posterama" panose="020B0504020200020000" pitchFamily="34" charset="0"/>
              </a:rPr>
              <a:t>Activity 3</a:t>
            </a:r>
            <a:r>
              <a:rPr lang="en-US" dirty="0">
                <a:solidFill>
                  <a:schemeClr val="accent2"/>
                </a:solidFill>
                <a:cs typeface="Posterama" panose="020B0504020200020000" pitchFamily="34" charset="0"/>
              </a:rPr>
              <a:t>: </a:t>
            </a:r>
            <a:r>
              <a:rPr lang="en-US" b="1" dirty="0">
                <a:cs typeface="Posterama" panose="020B0504020200020000" pitchFamily="34" charset="0"/>
              </a:rPr>
              <a:t>Group Brainstorm</a:t>
            </a:r>
          </a:p>
        </p:txBody>
      </p:sp>
      <p:sp>
        <p:nvSpPr>
          <p:cNvPr id="3" name="Content Placeholder 2">
            <a:extLst>
              <a:ext uri="{FF2B5EF4-FFF2-40B4-BE49-F238E27FC236}">
                <a16:creationId xmlns:a16="http://schemas.microsoft.com/office/drawing/2014/main" id="{43351BC9-2B6A-4743-AABD-CBBB7E62179B}"/>
              </a:ext>
            </a:extLst>
          </p:cNvPr>
          <p:cNvSpPr>
            <a:spLocks noGrp="1"/>
          </p:cNvSpPr>
          <p:nvPr>
            <p:ph idx="1"/>
          </p:nvPr>
        </p:nvSpPr>
        <p:spPr/>
        <p:txBody>
          <a:bodyPr>
            <a:normAutofit/>
          </a:bodyPr>
          <a:lstStyle/>
          <a:p>
            <a:pPr marL="0" indent="0" algn="ctr">
              <a:lnSpc>
                <a:spcPct val="150000"/>
              </a:lnSpc>
              <a:buNone/>
            </a:pPr>
            <a:endParaRPr lang="en-US" sz="4000" b="1" dirty="0">
              <a:latin typeface="+mj-lt"/>
              <a:cs typeface="Posterama" panose="020B0504020200020000" pitchFamily="34" charset="0"/>
            </a:endParaRPr>
          </a:p>
          <a:p>
            <a:pPr marL="0" indent="0" algn="ctr">
              <a:lnSpc>
                <a:spcPct val="150000"/>
              </a:lnSpc>
              <a:buNone/>
            </a:pPr>
            <a:r>
              <a:rPr lang="en-US" sz="4000" b="1" dirty="0">
                <a:latin typeface="+mj-lt"/>
                <a:cs typeface="Posterama" panose="020B0504020200020000" pitchFamily="34" charset="0"/>
              </a:rPr>
              <a:t>How can we prevent infections?</a:t>
            </a:r>
          </a:p>
        </p:txBody>
      </p:sp>
      <p:graphicFrame>
        <p:nvGraphicFramePr>
          <p:cNvPr id="8" name="Diagram 7">
            <a:extLst>
              <a:ext uri="{FF2B5EF4-FFF2-40B4-BE49-F238E27FC236}">
                <a16:creationId xmlns:a16="http://schemas.microsoft.com/office/drawing/2014/main" id="{710C9422-DCB5-3D46-A1DE-797FB5200856}"/>
              </a:ext>
            </a:extLst>
          </p:cNvPr>
          <p:cNvGraphicFramePr/>
          <p:nvPr>
            <p:extLst>
              <p:ext uri="{D42A27DB-BD31-4B8C-83A1-F6EECF244321}">
                <p14:modId xmlns:p14="http://schemas.microsoft.com/office/powerpoint/2010/main" val="3258185806"/>
              </p:ext>
            </p:extLst>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4230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2A1A-9D54-7E4B-9CCA-CF65DBAA04E0}"/>
              </a:ext>
            </a:extLst>
          </p:cNvPr>
          <p:cNvSpPr>
            <a:spLocks noGrp="1"/>
          </p:cNvSpPr>
          <p:nvPr>
            <p:ph type="title"/>
          </p:nvPr>
        </p:nvSpPr>
        <p:spPr/>
        <p:txBody>
          <a:bodyPr>
            <a:normAutofit/>
          </a:bodyPr>
          <a:lstStyle/>
          <a:p>
            <a:pPr>
              <a:lnSpc>
                <a:spcPct val="150000"/>
              </a:lnSpc>
            </a:pPr>
            <a:r>
              <a:rPr lang="en-US" b="1" dirty="0">
                <a:cs typeface="Posterama" panose="020B0504020200020000" pitchFamily="34" charset="0"/>
              </a:rPr>
              <a:t>How can we prevent infections?</a:t>
            </a:r>
          </a:p>
        </p:txBody>
      </p:sp>
      <p:sp>
        <p:nvSpPr>
          <p:cNvPr id="3" name="Content Placeholder 2">
            <a:extLst>
              <a:ext uri="{FF2B5EF4-FFF2-40B4-BE49-F238E27FC236}">
                <a16:creationId xmlns:a16="http://schemas.microsoft.com/office/drawing/2014/main" id="{43351BC9-2B6A-4743-AABD-CBBB7E62179B}"/>
              </a:ext>
            </a:extLst>
          </p:cNvPr>
          <p:cNvSpPr>
            <a:spLocks noGrp="1"/>
          </p:cNvSpPr>
          <p:nvPr>
            <p:ph idx="1"/>
          </p:nvPr>
        </p:nvSpPr>
        <p:spPr/>
        <p:txBody>
          <a:bodyPr>
            <a:normAutofit/>
          </a:bodyPr>
          <a:lstStyle/>
          <a:p>
            <a:pPr marL="808038" lvl="1" indent="-350838">
              <a:lnSpc>
                <a:spcPct val="150000"/>
              </a:lnSpc>
            </a:pPr>
            <a:r>
              <a:rPr lang="en-US" sz="3600" dirty="0">
                <a:cs typeface="Posterama" panose="020B0504020200020000" pitchFamily="34" charset="0"/>
              </a:rPr>
              <a:t>Handwashing</a:t>
            </a:r>
          </a:p>
          <a:p>
            <a:pPr marL="808038" lvl="1" indent="-350838">
              <a:lnSpc>
                <a:spcPct val="150000"/>
              </a:lnSpc>
            </a:pPr>
            <a:r>
              <a:rPr lang="en-US" sz="3600" dirty="0">
                <a:cs typeface="Posterama" panose="020B0504020200020000" pitchFamily="34" charset="0"/>
              </a:rPr>
              <a:t>Stay home if sick</a:t>
            </a:r>
          </a:p>
          <a:p>
            <a:pPr marL="808038" lvl="1" indent="-350838">
              <a:lnSpc>
                <a:spcPct val="150000"/>
              </a:lnSpc>
            </a:pPr>
            <a:r>
              <a:rPr lang="en-US" sz="3600" dirty="0">
                <a:cs typeface="Posterama" panose="020B0504020200020000" pitchFamily="34" charset="0"/>
              </a:rPr>
              <a:t>Stay up to date on vaccinations</a:t>
            </a:r>
          </a:p>
          <a:p>
            <a:pPr marL="808038" lvl="1" indent="-350838">
              <a:lnSpc>
                <a:spcPct val="150000"/>
              </a:lnSpc>
            </a:pPr>
            <a:r>
              <a:rPr lang="en-US" sz="3600" dirty="0">
                <a:cs typeface="Posterama" panose="020B0504020200020000" pitchFamily="34" charset="0"/>
              </a:rPr>
              <a:t>Use antibiotics wisely</a:t>
            </a:r>
            <a:endParaRPr lang="en-US" sz="3200" dirty="0">
              <a:cs typeface="Posterama" panose="020B0504020200020000" pitchFamily="34" charset="0"/>
            </a:endParaRPr>
          </a:p>
          <a:p>
            <a:pPr lvl="2">
              <a:lnSpc>
                <a:spcPct val="150000"/>
              </a:lnSpc>
            </a:pPr>
            <a:endParaRPr lang="en-US" sz="3200" dirty="0">
              <a:cs typeface="Posterama" panose="020B0504020200020000" pitchFamily="34" charset="0"/>
            </a:endParaRPr>
          </a:p>
          <a:p>
            <a:pPr lvl="2">
              <a:lnSpc>
                <a:spcPct val="150000"/>
              </a:lnSpc>
            </a:pPr>
            <a:endParaRPr lang="en-US" sz="3200" dirty="0">
              <a:cs typeface="Posterama" panose="020B0504020200020000" pitchFamily="34" charset="0"/>
            </a:endParaRPr>
          </a:p>
          <a:p>
            <a:pPr lvl="2">
              <a:lnSpc>
                <a:spcPct val="150000"/>
              </a:lnSpc>
            </a:pPr>
            <a:endParaRPr lang="en-US" sz="3200" dirty="0">
              <a:cs typeface="Posterama" panose="020B0504020200020000" pitchFamily="34" charset="0"/>
            </a:endParaRPr>
          </a:p>
        </p:txBody>
      </p:sp>
      <p:graphicFrame>
        <p:nvGraphicFramePr>
          <p:cNvPr id="8" name="Diagram 7">
            <a:extLst>
              <a:ext uri="{FF2B5EF4-FFF2-40B4-BE49-F238E27FC236}">
                <a16:creationId xmlns:a16="http://schemas.microsoft.com/office/drawing/2014/main" id="{710C9422-DCB5-3D46-A1DE-797FB5200856}"/>
              </a:ext>
            </a:extLst>
          </p:cNvPr>
          <p:cNvGraphicFramePr/>
          <p:nvPr>
            <p:extLst>
              <p:ext uri="{D42A27DB-BD31-4B8C-83A1-F6EECF244321}">
                <p14:modId xmlns:p14="http://schemas.microsoft.com/office/powerpoint/2010/main" val="1378140728"/>
              </p:ext>
            </p:extLst>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7869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9FEA1-B325-9349-9094-7CEE173306F0}"/>
              </a:ext>
            </a:extLst>
          </p:cNvPr>
          <p:cNvSpPr>
            <a:spLocks noGrp="1"/>
          </p:cNvSpPr>
          <p:nvPr>
            <p:ph type="title"/>
          </p:nvPr>
        </p:nvSpPr>
        <p:spPr/>
        <p:txBody>
          <a:bodyPr/>
          <a:lstStyle/>
          <a:p>
            <a:r>
              <a:rPr lang="en-US" b="1" dirty="0">
                <a:latin typeface="Roboto Condensed" panose="02000000000000000000" pitchFamily="2" charset="0"/>
                <a:ea typeface="Roboto Condensed" panose="02000000000000000000" pitchFamily="2" charset="0"/>
                <a:cs typeface="Posterama" panose="020B0504020200020000" pitchFamily="34" charset="0"/>
              </a:rPr>
              <a:t>A Look Inside Our Microbiome </a:t>
            </a:r>
          </a:p>
        </p:txBody>
      </p:sp>
      <p:sp>
        <p:nvSpPr>
          <p:cNvPr id="3" name="Content Placeholder 2">
            <a:extLst>
              <a:ext uri="{FF2B5EF4-FFF2-40B4-BE49-F238E27FC236}">
                <a16:creationId xmlns:a16="http://schemas.microsoft.com/office/drawing/2014/main" id="{73F6FA78-C2A8-3948-B6E0-6F696D863B10}"/>
              </a:ext>
            </a:extLst>
          </p:cNvPr>
          <p:cNvSpPr>
            <a:spLocks noGrp="1"/>
          </p:cNvSpPr>
          <p:nvPr>
            <p:ph idx="1"/>
          </p:nvPr>
        </p:nvSpPr>
        <p:spPr>
          <a:xfrm>
            <a:off x="4508204" y="1680151"/>
            <a:ext cx="6845595" cy="4351338"/>
          </a:xfrm>
        </p:spPr>
        <p:txBody>
          <a:bodyPr>
            <a:normAutofit lnSpcReduction="10000"/>
          </a:bodyPr>
          <a:lstStyle/>
          <a:p>
            <a:pPr marL="0" indent="0">
              <a:spcAft>
                <a:spcPts val="600"/>
              </a:spcAft>
              <a:buNone/>
            </a:pPr>
            <a:r>
              <a:rPr lang="en-US" dirty="0">
                <a:latin typeface="Open Sans" panose="020B0606030504020204" pitchFamily="34" charset="0"/>
                <a:ea typeface="Open Sans" panose="020B0606030504020204" pitchFamily="34" charset="0"/>
                <a:cs typeface="Open Sans" panose="020B0606030504020204" pitchFamily="34" charset="0"/>
              </a:rPr>
              <a:t>Your body contains 10-100 trillion micro-organisms! </a:t>
            </a:r>
          </a:p>
          <a:p>
            <a:pPr marL="0" indent="0">
              <a:spcAft>
                <a:spcPts val="600"/>
              </a:spcAft>
              <a:buNone/>
            </a:pPr>
            <a:r>
              <a:rPr lang="en-US" dirty="0">
                <a:latin typeface="Open Sans" panose="020B0606030504020204" pitchFamily="34" charset="0"/>
                <a:ea typeface="Open Sans" panose="020B0606030504020204" pitchFamily="34" charset="0"/>
                <a:cs typeface="Open Sans" panose="020B0606030504020204" pitchFamily="34" charset="0"/>
              </a:rPr>
              <a:t>This can include: </a:t>
            </a:r>
          </a:p>
          <a:p>
            <a:pPr>
              <a:spcAft>
                <a:spcPts val="600"/>
              </a:spcAft>
            </a:pPr>
            <a:r>
              <a:rPr lang="en-US" b="1" dirty="0">
                <a:latin typeface="Open Sans" panose="020B0606030504020204" pitchFamily="34" charset="0"/>
                <a:ea typeface="Open Sans" panose="020B0606030504020204" pitchFamily="34" charset="0"/>
                <a:cs typeface="Open Sans" panose="020B0606030504020204" pitchFamily="34" charset="0"/>
              </a:rPr>
              <a:t>Helpful bacteria </a:t>
            </a:r>
            <a:r>
              <a:rPr lang="en-US" b="1" dirty="0">
                <a:latin typeface="Open Sans" panose="020B0606030504020204" pitchFamily="34" charset="0"/>
                <a:ea typeface="Open Sans" panose="020B0606030504020204" pitchFamily="34" charset="0"/>
                <a:cs typeface="Open Sans" panose="020B0606030504020204" pitchFamily="34" charset="0"/>
                <a:sym typeface="Wingdings" pitchFamily="2" charset="2"/>
              </a:rPr>
              <a:t> commensals</a:t>
            </a:r>
            <a:endParaRPr lang="en-US" dirty="0">
              <a:latin typeface="Open Sans" panose="020B0606030504020204" pitchFamily="34" charset="0"/>
              <a:ea typeface="Open Sans" panose="020B0606030504020204" pitchFamily="34" charset="0"/>
              <a:cs typeface="Open Sans" panose="020B0606030504020204" pitchFamily="34" charset="0"/>
            </a:endParaRPr>
          </a:p>
          <a:p>
            <a:pPr lvl="1">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Help in digestion and nutrient absorption</a:t>
            </a:r>
          </a:p>
          <a:p>
            <a:pPr lvl="1">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Compete with bad bacteria and protect you from infection</a:t>
            </a:r>
          </a:p>
          <a:p>
            <a:pPr>
              <a:spcAft>
                <a:spcPts val="600"/>
              </a:spcAft>
            </a:pPr>
            <a:r>
              <a:rPr lang="en-US" b="1" dirty="0">
                <a:latin typeface="Open Sans" panose="020B0606030504020204" pitchFamily="34" charset="0"/>
                <a:ea typeface="Open Sans" panose="020B0606030504020204" pitchFamily="34" charset="0"/>
                <a:cs typeface="Open Sans" panose="020B0606030504020204" pitchFamily="34" charset="0"/>
              </a:rPr>
              <a:t>Harmful bacteria </a:t>
            </a:r>
            <a:r>
              <a:rPr lang="en-US" b="1" dirty="0">
                <a:latin typeface="Open Sans" panose="020B0606030504020204" pitchFamily="34" charset="0"/>
                <a:ea typeface="Open Sans" panose="020B0606030504020204" pitchFamily="34" charset="0"/>
                <a:cs typeface="Open Sans" panose="020B0606030504020204" pitchFamily="34" charset="0"/>
                <a:sym typeface="Wingdings" pitchFamily="2" charset="2"/>
              </a:rPr>
              <a:t> pathogens</a:t>
            </a:r>
            <a:endParaRPr lang="en-US" b="1"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b="1" dirty="0">
                <a:latin typeface="Open Sans" panose="020B0606030504020204" pitchFamily="34" charset="0"/>
                <a:ea typeface="Open Sans" panose="020B0606030504020204" pitchFamily="34" charset="0"/>
                <a:cs typeface="Open Sans" panose="020B0606030504020204" pitchFamily="34" charset="0"/>
              </a:rPr>
              <a:t>Viruses </a:t>
            </a:r>
            <a:r>
              <a:rPr lang="en-US" dirty="0">
                <a:latin typeface="Open Sans" panose="020B0606030504020204" pitchFamily="34" charset="0"/>
                <a:ea typeface="Open Sans" panose="020B0606030504020204" pitchFamily="34" charset="0"/>
                <a:cs typeface="Open Sans" panose="020B0606030504020204" pitchFamily="34" charset="0"/>
              </a:rPr>
              <a:t>that can also be harmful </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 name="Diagram 3">
            <a:extLst>
              <a:ext uri="{FF2B5EF4-FFF2-40B4-BE49-F238E27FC236}">
                <a16:creationId xmlns:a16="http://schemas.microsoft.com/office/drawing/2014/main" id="{0F3F20B6-C731-6A4B-AE15-72DD41F566ED}"/>
              </a:ext>
            </a:extLst>
          </p:cNvPr>
          <p:cNvGraphicFramePr/>
          <p:nvPr>
            <p:extLst>
              <p:ext uri="{D42A27DB-BD31-4B8C-83A1-F6EECF244321}">
                <p14:modId xmlns:p14="http://schemas.microsoft.com/office/powerpoint/2010/main" val="495755857"/>
              </p:ext>
            </p:extLst>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372390F8-1D42-BF46-8CF7-A9B509453DCE}"/>
              </a:ext>
            </a:extLst>
          </p:cNvPr>
          <p:cNvPicPr>
            <a:picLocks noChangeAspect="1"/>
          </p:cNvPicPr>
          <p:nvPr/>
        </p:nvPicPr>
        <p:blipFill>
          <a:blip r:embed="rId8"/>
          <a:stretch>
            <a:fillRect/>
          </a:stretch>
        </p:blipFill>
        <p:spPr>
          <a:xfrm>
            <a:off x="622928" y="1567647"/>
            <a:ext cx="3722706" cy="3722706"/>
          </a:xfrm>
          <a:prstGeom prst="rect">
            <a:avLst/>
          </a:prstGeom>
        </p:spPr>
      </p:pic>
    </p:spTree>
    <p:extLst>
      <p:ext uri="{BB962C8B-B14F-4D97-AF65-F5344CB8AC3E}">
        <p14:creationId xmlns:p14="http://schemas.microsoft.com/office/powerpoint/2010/main" val="3644725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2A1A-9D54-7E4B-9CCA-CF65DBAA04E0}"/>
              </a:ext>
            </a:extLst>
          </p:cNvPr>
          <p:cNvSpPr>
            <a:spLocks noGrp="1"/>
          </p:cNvSpPr>
          <p:nvPr>
            <p:ph type="title"/>
          </p:nvPr>
        </p:nvSpPr>
        <p:spPr/>
        <p:txBody>
          <a:bodyPr>
            <a:normAutofit/>
          </a:bodyPr>
          <a:lstStyle/>
          <a:p>
            <a:pPr>
              <a:lnSpc>
                <a:spcPct val="150000"/>
              </a:lnSpc>
            </a:pPr>
            <a:r>
              <a:rPr lang="en-US" b="1" dirty="0">
                <a:cs typeface="Posterama" panose="020B0504020200020000" pitchFamily="34" charset="0"/>
              </a:rPr>
              <a:t>How can we prevent infections?</a:t>
            </a:r>
          </a:p>
        </p:txBody>
      </p:sp>
      <p:sp>
        <p:nvSpPr>
          <p:cNvPr id="3" name="Content Placeholder 2">
            <a:extLst>
              <a:ext uri="{FF2B5EF4-FFF2-40B4-BE49-F238E27FC236}">
                <a16:creationId xmlns:a16="http://schemas.microsoft.com/office/drawing/2014/main" id="{43351BC9-2B6A-4743-AABD-CBBB7E62179B}"/>
              </a:ext>
            </a:extLst>
          </p:cNvPr>
          <p:cNvSpPr>
            <a:spLocks noGrp="1"/>
          </p:cNvSpPr>
          <p:nvPr>
            <p:ph idx="1"/>
          </p:nvPr>
        </p:nvSpPr>
        <p:spPr/>
        <p:txBody>
          <a:bodyPr>
            <a:normAutofit/>
          </a:bodyPr>
          <a:lstStyle/>
          <a:p>
            <a:pPr marL="808038" lvl="1" indent="-350838">
              <a:lnSpc>
                <a:spcPct val="150000"/>
              </a:lnSpc>
            </a:pPr>
            <a:r>
              <a:rPr lang="en-US" sz="3600" b="1" dirty="0">
                <a:cs typeface="Posterama" panose="020B0504020200020000" pitchFamily="34" charset="0"/>
              </a:rPr>
              <a:t>Handwashing</a:t>
            </a:r>
          </a:p>
          <a:p>
            <a:pPr marL="808038" lvl="1" indent="-350838">
              <a:lnSpc>
                <a:spcPct val="150000"/>
              </a:lnSpc>
            </a:pPr>
            <a:r>
              <a:rPr lang="en-US" sz="3600" dirty="0">
                <a:cs typeface="Posterama" panose="020B0504020200020000" pitchFamily="34" charset="0"/>
              </a:rPr>
              <a:t>Stay home if sick, physical distance, masks</a:t>
            </a:r>
          </a:p>
          <a:p>
            <a:pPr marL="808038" lvl="1" indent="-350838">
              <a:lnSpc>
                <a:spcPct val="150000"/>
              </a:lnSpc>
            </a:pPr>
            <a:r>
              <a:rPr lang="en-US" sz="3600" dirty="0">
                <a:cs typeface="Posterama" panose="020B0504020200020000" pitchFamily="34" charset="0"/>
              </a:rPr>
              <a:t>Stay up to date on vaccinations</a:t>
            </a:r>
          </a:p>
          <a:p>
            <a:pPr marL="808038" lvl="1" indent="-350838">
              <a:lnSpc>
                <a:spcPct val="150000"/>
              </a:lnSpc>
            </a:pPr>
            <a:r>
              <a:rPr lang="en-US" sz="3600" dirty="0">
                <a:cs typeface="Posterama" panose="020B0504020200020000" pitchFamily="34" charset="0"/>
              </a:rPr>
              <a:t>Use antibiotics wisely</a:t>
            </a:r>
            <a:endParaRPr lang="en-US" sz="3200" dirty="0">
              <a:cs typeface="Posterama" panose="020B0504020200020000" pitchFamily="34" charset="0"/>
            </a:endParaRPr>
          </a:p>
          <a:p>
            <a:pPr lvl="2">
              <a:lnSpc>
                <a:spcPct val="150000"/>
              </a:lnSpc>
            </a:pPr>
            <a:endParaRPr lang="en-US" sz="3200" dirty="0">
              <a:cs typeface="Posterama" panose="020B0504020200020000" pitchFamily="34" charset="0"/>
            </a:endParaRPr>
          </a:p>
          <a:p>
            <a:pPr lvl="2">
              <a:lnSpc>
                <a:spcPct val="150000"/>
              </a:lnSpc>
            </a:pPr>
            <a:endParaRPr lang="en-US" sz="3200" dirty="0">
              <a:cs typeface="Posterama" panose="020B0504020200020000" pitchFamily="34" charset="0"/>
            </a:endParaRPr>
          </a:p>
          <a:p>
            <a:pPr lvl="2">
              <a:lnSpc>
                <a:spcPct val="150000"/>
              </a:lnSpc>
            </a:pPr>
            <a:endParaRPr lang="en-US" sz="3200" dirty="0">
              <a:cs typeface="Posterama" panose="020B0504020200020000" pitchFamily="34" charset="0"/>
            </a:endParaRPr>
          </a:p>
        </p:txBody>
      </p:sp>
      <p:graphicFrame>
        <p:nvGraphicFramePr>
          <p:cNvPr id="8" name="Diagram 7">
            <a:extLst>
              <a:ext uri="{FF2B5EF4-FFF2-40B4-BE49-F238E27FC236}">
                <a16:creationId xmlns:a16="http://schemas.microsoft.com/office/drawing/2014/main" id="{710C9422-DCB5-3D46-A1DE-797FB5200856}"/>
              </a:ext>
            </a:extLst>
          </p:cNvPr>
          <p:cNvGraphicFramePr/>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49820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2A1A-9D54-7E4B-9CCA-CF65DBAA04E0}"/>
              </a:ext>
            </a:extLst>
          </p:cNvPr>
          <p:cNvSpPr>
            <a:spLocks noGrp="1"/>
          </p:cNvSpPr>
          <p:nvPr>
            <p:ph type="title"/>
          </p:nvPr>
        </p:nvSpPr>
        <p:spPr>
          <a:xfrm>
            <a:off x="4539914" y="365125"/>
            <a:ext cx="6813885" cy="1325563"/>
          </a:xfrm>
        </p:spPr>
        <p:txBody>
          <a:bodyPr>
            <a:normAutofit/>
          </a:bodyPr>
          <a:lstStyle/>
          <a:p>
            <a:pPr>
              <a:lnSpc>
                <a:spcPct val="150000"/>
              </a:lnSpc>
            </a:pPr>
            <a:r>
              <a:rPr lang="en-US" b="1" dirty="0">
                <a:cs typeface="Posterama" panose="020B0504020200020000" pitchFamily="34" charset="0"/>
              </a:rPr>
              <a:t>Handwashing</a:t>
            </a:r>
          </a:p>
        </p:txBody>
      </p:sp>
      <p:sp>
        <p:nvSpPr>
          <p:cNvPr id="3" name="Content Placeholder 2">
            <a:extLst>
              <a:ext uri="{FF2B5EF4-FFF2-40B4-BE49-F238E27FC236}">
                <a16:creationId xmlns:a16="http://schemas.microsoft.com/office/drawing/2014/main" id="{43351BC9-2B6A-4743-AABD-CBBB7E62179B}"/>
              </a:ext>
            </a:extLst>
          </p:cNvPr>
          <p:cNvSpPr>
            <a:spLocks noGrp="1"/>
          </p:cNvSpPr>
          <p:nvPr>
            <p:ph idx="1"/>
          </p:nvPr>
        </p:nvSpPr>
        <p:spPr>
          <a:xfrm>
            <a:off x="3994484" y="1825625"/>
            <a:ext cx="7359316" cy="4351338"/>
          </a:xfrm>
        </p:spPr>
        <p:txBody>
          <a:bodyPr>
            <a:normAutofit/>
          </a:bodyPr>
          <a:lstStyle/>
          <a:p>
            <a:pPr lvl="1">
              <a:lnSpc>
                <a:spcPct val="150000"/>
              </a:lnSpc>
            </a:pPr>
            <a:r>
              <a:rPr lang="en-US" sz="3600" dirty="0">
                <a:cs typeface="Posterama" panose="020B0504020200020000" pitchFamily="34" charset="0"/>
              </a:rPr>
              <a:t>Most common infections are spread by hands</a:t>
            </a:r>
          </a:p>
          <a:p>
            <a:pPr marL="457200" lvl="1" indent="0">
              <a:lnSpc>
                <a:spcPct val="150000"/>
              </a:lnSpc>
              <a:buNone/>
            </a:pPr>
            <a:endParaRPr lang="en-US" sz="3600" dirty="0">
              <a:cs typeface="Posterama" panose="020B0504020200020000" pitchFamily="34" charset="0"/>
            </a:endParaRPr>
          </a:p>
          <a:p>
            <a:pPr marL="914400" lvl="2" indent="0">
              <a:lnSpc>
                <a:spcPct val="150000"/>
              </a:lnSpc>
              <a:buNone/>
            </a:pPr>
            <a:endParaRPr lang="en-US" sz="3200" dirty="0">
              <a:cs typeface="Posterama" panose="020B0504020200020000" pitchFamily="34" charset="0"/>
            </a:endParaRPr>
          </a:p>
          <a:p>
            <a:pPr lvl="2">
              <a:lnSpc>
                <a:spcPct val="150000"/>
              </a:lnSpc>
            </a:pPr>
            <a:endParaRPr lang="en-US" sz="3200" dirty="0">
              <a:cs typeface="Posterama" panose="020B0504020200020000" pitchFamily="34" charset="0"/>
            </a:endParaRPr>
          </a:p>
          <a:p>
            <a:pPr lvl="2">
              <a:lnSpc>
                <a:spcPct val="150000"/>
              </a:lnSpc>
            </a:pPr>
            <a:endParaRPr lang="en-US" sz="3200" dirty="0">
              <a:cs typeface="Posterama" panose="020B0504020200020000" pitchFamily="34" charset="0"/>
            </a:endParaRPr>
          </a:p>
        </p:txBody>
      </p:sp>
      <p:graphicFrame>
        <p:nvGraphicFramePr>
          <p:cNvPr id="8" name="Diagram 7">
            <a:extLst>
              <a:ext uri="{FF2B5EF4-FFF2-40B4-BE49-F238E27FC236}">
                <a16:creationId xmlns:a16="http://schemas.microsoft.com/office/drawing/2014/main" id="{710C9422-DCB5-3D46-A1DE-797FB5200856}"/>
              </a:ext>
            </a:extLst>
          </p:cNvPr>
          <p:cNvGraphicFramePr/>
          <p:nvPr>
            <p:extLst>
              <p:ext uri="{D42A27DB-BD31-4B8C-83A1-F6EECF244321}">
                <p14:modId xmlns:p14="http://schemas.microsoft.com/office/powerpoint/2010/main" val="1421717593"/>
              </p:ext>
            </p:extLst>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Icon&#10;&#10;Description automatically generated">
            <a:extLst>
              <a:ext uri="{FF2B5EF4-FFF2-40B4-BE49-F238E27FC236}">
                <a16:creationId xmlns:a16="http://schemas.microsoft.com/office/drawing/2014/main" id="{6A5D0D77-CB1A-6B44-B927-3AF47315B561}"/>
              </a:ext>
            </a:extLst>
          </p:cNvPr>
          <p:cNvPicPr>
            <a:picLocks noChangeAspect="1"/>
          </p:cNvPicPr>
          <p:nvPr/>
        </p:nvPicPr>
        <p:blipFill>
          <a:blip r:embed="rId8"/>
          <a:stretch>
            <a:fillRect/>
          </a:stretch>
        </p:blipFill>
        <p:spPr>
          <a:xfrm>
            <a:off x="188575" y="1253330"/>
            <a:ext cx="4351339" cy="4351339"/>
          </a:xfrm>
          <a:prstGeom prst="rect">
            <a:avLst/>
          </a:prstGeom>
        </p:spPr>
      </p:pic>
    </p:spTree>
    <p:extLst>
      <p:ext uri="{BB962C8B-B14F-4D97-AF65-F5344CB8AC3E}">
        <p14:creationId xmlns:p14="http://schemas.microsoft.com/office/powerpoint/2010/main" val="1415685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2A1A-9D54-7E4B-9CCA-CF65DBAA04E0}"/>
              </a:ext>
            </a:extLst>
          </p:cNvPr>
          <p:cNvSpPr>
            <a:spLocks noGrp="1"/>
          </p:cNvSpPr>
          <p:nvPr>
            <p:ph type="title"/>
          </p:nvPr>
        </p:nvSpPr>
        <p:spPr/>
        <p:txBody>
          <a:bodyPr>
            <a:normAutofit/>
          </a:bodyPr>
          <a:lstStyle/>
          <a:p>
            <a:pPr>
              <a:lnSpc>
                <a:spcPct val="150000"/>
              </a:lnSpc>
            </a:pPr>
            <a:r>
              <a:rPr lang="en-US" b="1" dirty="0">
                <a:cs typeface="Posterama" panose="020B0504020200020000" pitchFamily="34" charset="0"/>
              </a:rPr>
              <a:t>Always dry your hands after washing!</a:t>
            </a:r>
          </a:p>
        </p:txBody>
      </p:sp>
      <p:sp>
        <p:nvSpPr>
          <p:cNvPr id="3" name="Content Placeholder 2">
            <a:extLst>
              <a:ext uri="{FF2B5EF4-FFF2-40B4-BE49-F238E27FC236}">
                <a16:creationId xmlns:a16="http://schemas.microsoft.com/office/drawing/2014/main" id="{43351BC9-2B6A-4743-AABD-CBBB7E62179B}"/>
              </a:ext>
            </a:extLst>
          </p:cNvPr>
          <p:cNvSpPr>
            <a:spLocks noGrp="1"/>
          </p:cNvSpPr>
          <p:nvPr>
            <p:ph idx="1"/>
          </p:nvPr>
        </p:nvSpPr>
        <p:spPr>
          <a:xfrm>
            <a:off x="4459072" y="1825625"/>
            <a:ext cx="6894727" cy="4351338"/>
          </a:xfrm>
        </p:spPr>
        <p:txBody>
          <a:bodyPr>
            <a:normAutofit/>
          </a:bodyPr>
          <a:lstStyle/>
          <a:p>
            <a:pPr lvl="1">
              <a:lnSpc>
                <a:spcPct val="100000"/>
              </a:lnSpc>
              <a:spcAft>
                <a:spcPts val="1800"/>
              </a:spcAft>
            </a:pPr>
            <a:r>
              <a:rPr lang="en-US" sz="3000" dirty="0">
                <a:cs typeface="Posterama" panose="020B0504020200020000" pitchFamily="34" charset="0"/>
              </a:rPr>
              <a:t>Removes more germs than washing alone</a:t>
            </a:r>
          </a:p>
          <a:p>
            <a:pPr lvl="1">
              <a:lnSpc>
                <a:spcPct val="100000"/>
              </a:lnSpc>
              <a:spcAft>
                <a:spcPts val="1800"/>
              </a:spcAft>
            </a:pPr>
            <a:r>
              <a:rPr lang="en-US" sz="3000" dirty="0">
                <a:cs typeface="Posterama" panose="020B0504020200020000" pitchFamily="34" charset="0"/>
              </a:rPr>
              <a:t>Wet hands transmit germs more easily than dry hands</a:t>
            </a:r>
          </a:p>
          <a:p>
            <a:pPr lvl="1">
              <a:lnSpc>
                <a:spcPct val="100000"/>
              </a:lnSpc>
              <a:spcAft>
                <a:spcPts val="1800"/>
              </a:spcAft>
            </a:pPr>
            <a:r>
              <a:rPr lang="en-US" sz="3000" dirty="0">
                <a:cs typeface="Posterama" panose="020B0504020200020000" pitchFamily="34" charset="0"/>
              </a:rPr>
              <a:t>Use paper towels or clean towels</a:t>
            </a:r>
          </a:p>
          <a:p>
            <a:pPr marL="457200" lvl="1" indent="0">
              <a:lnSpc>
                <a:spcPct val="150000"/>
              </a:lnSpc>
              <a:buNone/>
            </a:pPr>
            <a:endParaRPr lang="en-US" sz="3600" dirty="0">
              <a:cs typeface="Posterama" panose="020B0504020200020000" pitchFamily="34" charset="0"/>
            </a:endParaRPr>
          </a:p>
          <a:p>
            <a:pPr marL="914400" lvl="2" indent="0">
              <a:lnSpc>
                <a:spcPct val="150000"/>
              </a:lnSpc>
              <a:buNone/>
            </a:pPr>
            <a:endParaRPr lang="en-US" sz="3200" dirty="0">
              <a:cs typeface="Posterama" panose="020B0504020200020000" pitchFamily="34" charset="0"/>
            </a:endParaRPr>
          </a:p>
          <a:p>
            <a:pPr marL="914400" lvl="2" indent="0">
              <a:lnSpc>
                <a:spcPct val="150000"/>
              </a:lnSpc>
              <a:buNone/>
            </a:pPr>
            <a:endParaRPr lang="en-US" sz="3200" dirty="0">
              <a:cs typeface="Posterama" panose="020B0504020200020000" pitchFamily="34" charset="0"/>
            </a:endParaRPr>
          </a:p>
          <a:p>
            <a:pPr lvl="2">
              <a:lnSpc>
                <a:spcPct val="150000"/>
              </a:lnSpc>
            </a:pPr>
            <a:endParaRPr lang="en-US" sz="3200" dirty="0">
              <a:cs typeface="Posterama" panose="020B0504020200020000" pitchFamily="34" charset="0"/>
            </a:endParaRPr>
          </a:p>
        </p:txBody>
      </p:sp>
      <p:graphicFrame>
        <p:nvGraphicFramePr>
          <p:cNvPr id="8" name="Diagram 7">
            <a:extLst>
              <a:ext uri="{FF2B5EF4-FFF2-40B4-BE49-F238E27FC236}">
                <a16:creationId xmlns:a16="http://schemas.microsoft.com/office/drawing/2014/main" id="{710C9422-DCB5-3D46-A1DE-797FB5200856}"/>
              </a:ext>
            </a:extLst>
          </p:cNvPr>
          <p:cNvGraphicFramePr/>
          <p:nvPr>
            <p:extLst>
              <p:ext uri="{D42A27DB-BD31-4B8C-83A1-F6EECF244321}">
                <p14:modId xmlns:p14="http://schemas.microsoft.com/office/powerpoint/2010/main" val="959023478"/>
              </p:ext>
            </p:extLst>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Icon&#10;&#10;Description automatically generated">
            <a:extLst>
              <a:ext uri="{FF2B5EF4-FFF2-40B4-BE49-F238E27FC236}">
                <a16:creationId xmlns:a16="http://schemas.microsoft.com/office/drawing/2014/main" id="{8D2535DC-A21D-6847-88CB-408CADC10ED9}"/>
              </a:ext>
            </a:extLst>
          </p:cNvPr>
          <p:cNvPicPr>
            <a:picLocks noChangeAspect="1"/>
          </p:cNvPicPr>
          <p:nvPr/>
        </p:nvPicPr>
        <p:blipFill>
          <a:blip r:embed="rId8"/>
          <a:stretch>
            <a:fillRect/>
          </a:stretch>
        </p:blipFill>
        <p:spPr>
          <a:xfrm flipH="1">
            <a:off x="838200" y="2120321"/>
            <a:ext cx="3620873" cy="3620873"/>
          </a:xfrm>
          <a:prstGeom prst="rect">
            <a:avLst/>
          </a:prstGeom>
        </p:spPr>
      </p:pic>
    </p:spTree>
    <p:extLst>
      <p:ext uri="{BB962C8B-B14F-4D97-AF65-F5344CB8AC3E}">
        <p14:creationId xmlns:p14="http://schemas.microsoft.com/office/powerpoint/2010/main" val="3178772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Icon&#10;&#10;Description automatically generated">
            <a:extLst>
              <a:ext uri="{FF2B5EF4-FFF2-40B4-BE49-F238E27FC236}">
                <a16:creationId xmlns:a16="http://schemas.microsoft.com/office/drawing/2014/main" id="{89F5AA59-DB24-1E41-84F7-9FB0CAE7F44A}"/>
              </a:ext>
            </a:extLst>
          </p:cNvPr>
          <p:cNvPicPr>
            <a:picLocks noChangeAspect="1"/>
          </p:cNvPicPr>
          <p:nvPr/>
        </p:nvPicPr>
        <p:blipFill>
          <a:blip r:embed="rId3"/>
          <a:stretch>
            <a:fillRect/>
          </a:stretch>
        </p:blipFill>
        <p:spPr>
          <a:xfrm>
            <a:off x="696001" y="1637315"/>
            <a:ext cx="1443600" cy="1443600"/>
          </a:xfrm>
          <a:prstGeom prst="rect">
            <a:avLst/>
          </a:prstGeom>
        </p:spPr>
      </p:pic>
      <p:pic>
        <p:nvPicPr>
          <p:cNvPr id="22" name="Picture 21">
            <a:extLst>
              <a:ext uri="{FF2B5EF4-FFF2-40B4-BE49-F238E27FC236}">
                <a16:creationId xmlns:a16="http://schemas.microsoft.com/office/drawing/2014/main" id="{FC887910-D9C8-3049-A772-4222756D0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8752" y="1589698"/>
            <a:ext cx="1465870" cy="1465870"/>
          </a:xfrm>
          <a:prstGeom prst="rect">
            <a:avLst/>
          </a:prstGeom>
        </p:spPr>
      </p:pic>
      <p:sp>
        <p:nvSpPr>
          <p:cNvPr id="2" name="Title 1">
            <a:extLst>
              <a:ext uri="{FF2B5EF4-FFF2-40B4-BE49-F238E27FC236}">
                <a16:creationId xmlns:a16="http://schemas.microsoft.com/office/drawing/2014/main" id="{473E2A1A-9D54-7E4B-9CCA-CF65DBAA04E0}"/>
              </a:ext>
            </a:extLst>
          </p:cNvPr>
          <p:cNvSpPr>
            <a:spLocks noGrp="1"/>
          </p:cNvSpPr>
          <p:nvPr>
            <p:ph type="title"/>
          </p:nvPr>
        </p:nvSpPr>
        <p:spPr/>
        <p:txBody>
          <a:bodyPr>
            <a:normAutofit/>
          </a:bodyPr>
          <a:lstStyle/>
          <a:p>
            <a:pPr>
              <a:lnSpc>
                <a:spcPct val="150000"/>
              </a:lnSpc>
            </a:pPr>
            <a:r>
              <a:rPr lang="en-US" b="1" dirty="0">
                <a:cs typeface="Posterama" panose="020B0504020200020000" pitchFamily="34" charset="0"/>
              </a:rPr>
              <a:t>Handwashing – soap vs. sanitizer?</a:t>
            </a:r>
          </a:p>
        </p:txBody>
      </p:sp>
      <p:sp>
        <p:nvSpPr>
          <p:cNvPr id="9" name="Text Placeholder 8">
            <a:extLst>
              <a:ext uri="{FF2B5EF4-FFF2-40B4-BE49-F238E27FC236}">
                <a16:creationId xmlns:a16="http://schemas.microsoft.com/office/drawing/2014/main" id="{6867FF34-DEEE-F54C-8B6F-43AA2F99D56A}"/>
              </a:ext>
            </a:extLst>
          </p:cNvPr>
          <p:cNvSpPr>
            <a:spLocks noGrp="1"/>
          </p:cNvSpPr>
          <p:nvPr>
            <p:ph type="body" idx="1"/>
          </p:nvPr>
        </p:nvSpPr>
        <p:spPr>
          <a:xfrm>
            <a:off x="1878536" y="1966361"/>
            <a:ext cx="4883151" cy="493395"/>
          </a:xfrm>
        </p:spPr>
        <p:txBody>
          <a:bodyPr>
            <a:noAutofit/>
          </a:bodyPr>
          <a:lstStyle/>
          <a:p>
            <a:r>
              <a:rPr lang="en-US" sz="2800" dirty="0">
                <a:cs typeface="Posterama" panose="020B0504020200020000" pitchFamily="34" charset="0"/>
              </a:rPr>
              <a:t>Plain soap and water</a:t>
            </a:r>
          </a:p>
        </p:txBody>
      </p:sp>
      <p:sp>
        <p:nvSpPr>
          <p:cNvPr id="10" name="Text Placeholder 9">
            <a:extLst>
              <a:ext uri="{FF2B5EF4-FFF2-40B4-BE49-F238E27FC236}">
                <a16:creationId xmlns:a16="http://schemas.microsoft.com/office/drawing/2014/main" id="{B631E589-489D-A142-B4A5-B2F0FD89987E}"/>
              </a:ext>
            </a:extLst>
          </p:cNvPr>
          <p:cNvSpPr>
            <a:spLocks noGrp="1"/>
          </p:cNvSpPr>
          <p:nvPr>
            <p:ph type="body" sz="quarter" idx="3"/>
          </p:nvPr>
        </p:nvSpPr>
        <p:spPr>
          <a:xfrm>
            <a:off x="7222738" y="1845607"/>
            <a:ext cx="4404535" cy="642722"/>
          </a:xfrm>
        </p:spPr>
        <p:txBody>
          <a:bodyPr>
            <a:noAutofit/>
          </a:bodyPr>
          <a:lstStyle/>
          <a:p>
            <a:r>
              <a:rPr lang="en-US" sz="2800" dirty="0">
                <a:cs typeface="Posterama" panose="020B0504020200020000" pitchFamily="34" charset="0"/>
              </a:rPr>
              <a:t>Alcohol-based Sanitizer</a:t>
            </a:r>
          </a:p>
        </p:txBody>
      </p:sp>
      <p:sp>
        <p:nvSpPr>
          <p:cNvPr id="11" name="Content Placeholder 10">
            <a:extLst>
              <a:ext uri="{FF2B5EF4-FFF2-40B4-BE49-F238E27FC236}">
                <a16:creationId xmlns:a16="http://schemas.microsoft.com/office/drawing/2014/main" id="{18B0C39E-0782-2049-B058-3DEA1DC4D5F2}"/>
              </a:ext>
            </a:extLst>
          </p:cNvPr>
          <p:cNvSpPr>
            <a:spLocks noGrp="1"/>
          </p:cNvSpPr>
          <p:nvPr>
            <p:ph sz="quarter" idx="4"/>
          </p:nvPr>
        </p:nvSpPr>
        <p:spPr>
          <a:xfrm>
            <a:off x="6272210" y="3080915"/>
            <a:ext cx="5556623" cy="2979104"/>
          </a:xfrm>
        </p:spPr>
        <p:txBody>
          <a:bodyPr>
            <a:noAutofit/>
          </a:bodyPr>
          <a:lstStyle/>
          <a:p>
            <a:r>
              <a:rPr lang="en-US" sz="2400" dirty="0">
                <a:cs typeface="Posterama" panose="020B0504020200020000" pitchFamily="34" charset="0"/>
              </a:rPr>
              <a:t>No water required</a:t>
            </a:r>
          </a:p>
          <a:p>
            <a:r>
              <a:rPr lang="en-US" sz="2400" dirty="0">
                <a:cs typeface="Posterama" panose="020B0504020200020000" pitchFamily="34" charset="0"/>
              </a:rPr>
              <a:t>Less drying time </a:t>
            </a:r>
          </a:p>
          <a:p>
            <a:r>
              <a:rPr lang="en-US" sz="2400" dirty="0">
                <a:cs typeface="Posterama" panose="020B0504020200020000" pitchFamily="34" charset="0"/>
              </a:rPr>
              <a:t>Does not cause antibiotic resistance</a:t>
            </a:r>
          </a:p>
          <a:p>
            <a:r>
              <a:rPr lang="en-US" sz="2400" dirty="0">
                <a:cs typeface="Posterama" panose="020B0504020200020000" pitchFamily="34" charset="0"/>
              </a:rPr>
              <a:t>Alcohol content should be over 60%</a:t>
            </a:r>
          </a:p>
          <a:p>
            <a:r>
              <a:rPr lang="en-US" sz="2400" dirty="0">
                <a:cs typeface="Posterama" panose="020B0504020200020000" pitchFamily="34" charset="0"/>
              </a:rPr>
              <a:t>Not effective if hands greasy or dirty</a:t>
            </a:r>
          </a:p>
          <a:p>
            <a:r>
              <a:rPr lang="en-US" sz="2400" dirty="0">
                <a:cs typeface="Posterama" panose="020B0504020200020000" pitchFamily="34" charset="0"/>
              </a:rPr>
              <a:t>Will kill good bacteria too</a:t>
            </a:r>
          </a:p>
        </p:txBody>
      </p:sp>
      <p:graphicFrame>
        <p:nvGraphicFramePr>
          <p:cNvPr id="8" name="Diagram 7">
            <a:extLst>
              <a:ext uri="{FF2B5EF4-FFF2-40B4-BE49-F238E27FC236}">
                <a16:creationId xmlns:a16="http://schemas.microsoft.com/office/drawing/2014/main" id="{710C9422-DCB5-3D46-A1DE-797FB5200856}"/>
              </a:ext>
            </a:extLst>
          </p:cNvPr>
          <p:cNvGraphicFramePr/>
          <p:nvPr>
            <p:extLst>
              <p:ext uri="{D42A27DB-BD31-4B8C-83A1-F6EECF244321}">
                <p14:modId xmlns:p14="http://schemas.microsoft.com/office/powerpoint/2010/main" val="1726053839"/>
              </p:ext>
            </p:extLst>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Content Placeholder 10">
            <a:extLst>
              <a:ext uri="{FF2B5EF4-FFF2-40B4-BE49-F238E27FC236}">
                <a16:creationId xmlns:a16="http://schemas.microsoft.com/office/drawing/2014/main" id="{FC8BCC5C-FCD3-2441-B1FE-88A88FB72169}"/>
              </a:ext>
            </a:extLst>
          </p:cNvPr>
          <p:cNvSpPr txBox="1">
            <a:spLocks/>
          </p:cNvSpPr>
          <p:nvPr/>
        </p:nvSpPr>
        <p:spPr>
          <a:xfrm>
            <a:off x="967293" y="2962878"/>
            <a:ext cx="5183188" cy="297910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cs typeface="Posterama" panose="020B0504020200020000" pitchFamily="34" charset="0"/>
              </a:rPr>
              <a:t>Gets rid of bad bacteria and viruses</a:t>
            </a:r>
          </a:p>
          <a:p>
            <a:pPr>
              <a:lnSpc>
                <a:spcPct val="150000"/>
              </a:lnSpc>
            </a:pPr>
            <a:r>
              <a:rPr lang="en-US" sz="2400" dirty="0">
                <a:cs typeface="Posterama" panose="020B0504020200020000" pitchFamily="34" charset="0"/>
              </a:rPr>
              <a:t>Good bacteria are not easily removed by handwashing</a:t>
            </a:r>
          </a:p>
          <a:p>
            <a:pPr>
              <a:lnSpc>
                <a:spcPct val="150000"/>
              </a:lnSpc>
            </a:pPr>
            <a:r>
              <a:rPr lang="en-US" sz="2400" dirty="0">
                <a:cs typeface="Posterama" panose="020B0504020200020000" pitchFamily="34" charset="0"/>
              </a:rPr>
              <a:t>Need to dry hands!</a:t>
            </a:r>
          </a:p>
        </p:txBody>
      </p:sp>
    </p:spTree>
    <p:extLst>
      <p:ext uri="{BB962C8B-B14F-4D97-AF65-F5344CB8AC3E}">
        <p14:creationId xmlns:p14="http://schemas.microsoft.com/office/powerpoint/2010/main" val="25311892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2A1A-9D54-7E4B-9CCA-CF65DBAA04E0}"/>
              </a:ext>
            </a:extLst>
          </p:cNvPr>
          <p:cNvSpPr>
            <a:spLocks noGrp="1"/>
          </p:cNvSpPr>
          <p:nvPr>
            <p:ph type="title"/>
          </p:nvPr>
        </p:nvSpPr>
        <p:spPr/>
        <p:txBody>
          <a:bodyPr>
            <a:normAutofit/>
          </a:bodyPr>
          <a:lstStyle/>
          <a:p>
            <a:pPr>
              <a:lnSpc>
                <a:spcPct val="150000"/>
              </a:lnSpc>
            </a:pPr>
            <a:r>
              <a:rPr lang="en-US" b="1" dirty="0">
                <a:cs typeface="Posterama" panose="020B0504020200020000" pitchFamily="34" charset="0"/>
              </a:rPr>
              <a:t>Avoiding antibacterial agents</a:t>
            </a:r>
          </a:p>
        </p:txBody>
      </p:sp>
      <p:sp>
        <p:nvSpPr>
          <p:cNvPr id="7" name="Content Placeholder 6">
            <a:extLst>
              <a:ext uri="{FF2B5EF4-FFF2-40B4-BE49-F238E27FC236}">
                <a16:creationId xmlns:a16="http://schemas.microsoft.com/office/drawing/2014/main" id="{5B0D2750-BD74-C640-AD89-E50A8989013E}"/>
              </a:ext>
            </a:extLst>
          </p:cNvPr>
          <p:cNvSpPr>
            <a:spLocks noGrp="1"/>
          </p:cNvSpPr>
          <p:nvPr>
            <p:ph idx="1"/>
          </p:nvPr>
        </p:nvSpPr>
        <p:spPr/>
        <p:txBody>
          <a:bodyPr>
            <a:noAutofit/>
          </a:bodyPr>
          <a:lstStyle/>
          <a:p>
            <a:pPr>
              <a:spcAft>
                <a:spcPts val="600"/>
              </a:spcAft>
            </a:pPr>
            <a:r>
              <a:rPr lang="en-US" dirty="0">
                <a:cs typeface="Posterama" panose="020B0504020200020000" pitchFamily="34" charset="0"/>
              </a:rPr>
              <a:t>Alcohol-based sanitizers and plain soap do not cause resistance</a:t>
            </a:r>
          </a:p>
          <a:p>
            <a:pPr>
              <a:spcAft>
                <a:spcPts val="600"/>
              </a:spcAft>
            </a:pPr>
            <a:r>
              <a:rPr lang="en-US" dirty="0">
                <a:cs typeface="Posterama" panose="020B0504020200020000" pitchFamily="34" charset="0"/>
              </a:rPr>
              <a:t>Some sanitizers and soaps have antibacterial agents:</a:t>
            </a:r>
          </a:p>
          <a:p>
            <a:pPr lvl="1">
              <a:spcAft>
                <a:spcPts val="600"/>
              </a:spcAft>
            </a:pPr>
            <a:r>
              <a:rPr lang="en-US" b="1" dirty="0">
                <a:solidFill>
                  <a:schemeClr val="accent2"/>
                </a:solidFill>
                <a:cs typeface="Posterama" panose="020B0504020200020000" pitchFamily="34" charset="0"/>
              </a:rPr>
              <a:t>Triclosan</a:t>
            </a:r>
          </a:p>
          <a:p>
            <a:pPr lvl="1">
              <a:spcAft>
                <a:spcPts val="600"/>
              </a:spcAft>
            </a:pPr>
            <a:r>
              <a:rPr lang="en-US" b="1" dirty="0" err="1">
                <a:solidFill>
                  <a:schemeClr val="accent2"/>
                </a:solidFill>
                <a:cs typeface="Posterama" panose="020B0504020200020000" pitchFamily="34" charset="0"/>
              </a:rPr>
              <a:t>Quarternary</a:t>
            </a:r>
            <a:r>
              <a:rPr lang="en-US" b="1" dirty="0">
                <a:solidFill>
                  <a:schemeClr val="accent2"/>
                </a:solidFill>
                <a:cs typeface="Posterama" panose="020B0504020200020000" pitchFamily="34" charset="0"/>
              </a:rPr>
              <a:t> ammonium compounds  or “Quats” </a:t>
            </a:r>
            <a:r>
              <a:rPr lang="en-US" dirty="0">
                <a:cs typeface="Posterama" panose="020B0504020200020000" pitchFamily="34" charset="0"/>
              </a:rPr>
              <a:t>– end in “</a:t>
            </a:r>
            <a:r>
              <a:rPr lang="en-US" dirty="0" err="1">
                <a:cs typeface="Posterama" panose="020B0504020200020000" pitchFamily="34" charset="0"/>
              </a:rPr>
              <a:t>nium</a:t>
            </a:r>
            <a:r>
              <a:rPr lang="en-US" dirty="0">
                <a:cs typeface="Posterama" panose="020B0504020200020000" pitchFamily="34" charset="0"/>
              </a:rPr>
              <a:t>” ex. Benzalkonium chloride, </a:t>
            </a:r>
            <a:r>
              <a:rPr lang="en-US" dirty="0" err="1">
                <a:cs typeface="Posterama" panose="020B0504020200020000" pitchFamily="34" charset="0"/>
              </a:rPr>
              <a:t>benzylammonium</a:t>
            </a:r>
            <a:r>
              <a:rPr lang="en-US" dirty="0">
                <a:cs typeface="Posterama" panose="020B0504020200020000" pitchFamily="34" charset="0"/>
              </a:rPr>
              <a:t> chloride</a:t>
            </a:r>
          </a:p>
          <a:p>
            <a:pPr>
              <a:spcAft>
                <a:spcPts val="600"/>
              </a:spcAft>
            </a:pPr>
            <a:r>
              <a:rPr lang="en-US" dirty="0">
                <a:cs typeface="Posterama" panose="020B0504020200020000" pitchFamily="34" charset="0"/>
              </a:rPr>
              <a:t>Can promote resistance </a:t>
            </a:r>
          </a:p>
          <a:p>
            <a:pPr>
              <a:spcAft>
                <a:spcPts val="600"/>
              </a:spcAft>
            </a:pPr>
            <a:r>
              <a:rPr lang="en-US" dirty="0">
                <a:cs typeface="Posterama" panose="020B0504020200020000" pitchFamily="34" charset="0"/>
              </a:rPr>
              <a:t>Can also remove good bacteria</a:t>
            </a:r>
          </a:p>
        </p:txBody>
      </p:sp>
      <p:graphicFrame>
        <p:nvGraphicFramePr>
          <p:cNvPr id="8" name="Diagram 7">
            <a:extLst>
              <a:ext uri="{FF2B5EF4-FFF2-40B4-BE49-F238E27FC236}">
                <a16:creationId xmlns:a16="http://schemas.microsoft.com/office/drawing/2014/main" id="{710C9422-DCB5-3D46-A1DE-797FB5200856}"/>
              </a:ext>
            </a:extLst>
          </p:cNvPr>
          <p:cNvGraphicFramePr/>
          <p:nvPr>
            <p:extLst>
              <p:ext uri="{D42A27DB-BD31-4B8C-83A1-F6EECF244321}">
                <p14:modId xmlns:p14="http://schemas.microsoft.com/office/powerpoint/2010/main" val="3809991067"/>
              </p:ext>
            </p:extLst>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9545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2A1A-9D54-7E4B-9CCA-CF65DBAA04E0}"/>
              </a:ext>
            </a:extLst>
          </p:cNvPr>
          <p:cNvSpPr>
            <a:spLocks noGrp="1"/>
          </p:cNvSpPr>
          <p:nvPr>
            <p:ph type="title"/>
          </p:nvPr>
        </p:nvSpPr>
        <p:spPr/>
        <p:txBody>
          <a:bodyPr>
            <a:normAutofit/>
          </a:bodyPr>
          <a:lstStyle/>
          <a:p>
            <a:pPr>
              <a:lnSpc>
                <a:spcPct val="150000"/>
              </a:lnSpc>
            </a:pPr>
            <a:r>
              <a:rPr lang="en-US" b="1" dirty="0">
                <a:cs typeface="Posterama" panose="020B0504020200020000" pitchFamily="34" charset="0"/>
              </a:rPr>
              <a:t>Hand Hygiene - what to choose?</a:t>
            </a:r>
          </a:p>
        </p:txBody>
      </p:sp>
      <p:sp>
        <p:nvSpPr>
          <p:cNvPr id="7" name="Content Placeholder 6">
            <a:extLst>
              <a:ext uri="{FF2B5EF4-FFF2-40B4-BE49-F238E27FC236}">
                <a16:creationId xmlns:a16="http://schemas.microsoft.com/office/drawing/2014/main" id="{5B0D2750-BD74-C640-AD89-E50A8989013E}"/>
              </a:ext>
            </a:extLst>
          </p:cNvPr>
          <p:cNvSpPr>
            <a:spLocks noGrp="1"/>
          </p:cNvSpPr>
          <p:nvPr>
            <p:ph idx="1"/>
          </p:nvPr>
        </p:nvSpPr>
        <p:spPr/>
        <p:txBody>
          <a:bodyPr>
            <a:noAutofit/>
          </a:bodyPr>
          <a:lstStyle/>
          <a:p>
            <a:pPr lvl="1">
              <a:lnSpc>
                <a:spcPct val="120000"/>
              </a:lnSpc>
              <a:spcBef>
                <a:spcPts val="1800"/>
              </a:spcBef>
              <a:buClr>
                <a:srgbClr val="6EA92D"/>
              </a:buClr>
              <a:buFont typeface="Wingdings" panose="05000000000000000000" pitchFamily="2" charset="2"/>
              <a:buNone/>
              <a:defRPr/>
            </a:pPr>
            <a:r>
              <a:rPr lang="en-US" sz="3200" b="1" dirty="0">
                <a:solidFill>
                  <a:srgbClr val="00B050"/>
                </a:solidFill>
                <a:ea typeface="Titillium Web"/>
                <a:cs typeface="Posterama" panose="020B0504020200020000" pitchFamily="34" charset="0"/>
                <a:sym typeface="Wingdings" pitchFamily="2" charset="2"/>
              </a:rPr>
              <a:t></a:t>
            </a:r>
            <a:r>
              <a:rPr lang="en-US" sz="3200" b="1" dirty="0">
                <a:solidFill>
                  <a:srgbClr val="6EA92D"/>
                </a:solidFill>
                <a:ea typeface="Titillium Web"/>
                <a:cs typeface="Posterama" panose="020B0504020200020000" pitchFamily="34" charset="0"/>
                <a:sym typeface="Wingdings" pitchFamily="2" charset="2"/>
              </a:rPr>
              <a:t>	</a:t>
            </a:r>
            <a:r>
              <a:rPr lang="en-US" sz="3200" dirty="0">
                <a:ea typeface="Titillium Web"/>
                <a:cs typeface="Posterama" panose="020B0504020200020000" pitchFamily="34" charset="0"/>
                <a:sym typeface="Titillium Web"/>
              </a:rPr>
              <a:t>Regular soap</a:t>
            </a:r>
          </a:p>
          <a:p>
            <a:pPr lvl="1">
              <a:lnSpc>
                <a:spcPct val="120000"/>
              </a:lnSpc>
              <a:spcBef>
                <a:spcPts val="1800"/>
              </a:spcBef>
              <a:buClr>
                <a:srgbClr val="6EA92D"/>
              </a:buClr>
              <a:buFont typeface="Wingdings" panose="05000000000000000000" pitchFamily="2" charset="2"/>
              <a:buNone/>
              <a:defRPr/>
            </a:pPr>
            <a:r>
              <a:rPr lang="en-US" sz="3200" b="1" dirty="0">
                <a:solidFill>
                  <a:srgbClr val="00B050"/>
                </a:solidFill>
                <a:ea typeface="Titillium Web"/>
                <a:cs typeface="Posterama" panose="020B0504020200020000" pitchFamily="34" charset="0"/>
                <a:sym typeface="Wingdings" pitchFamily="2" charset="2"/>
              </a:rPr>
              <a:t></a:t>
            </a:r>
            <a:r>
              <a:rPr lang="en-US" sz="3200" b="1" dirty="0">
                <a:solidFill>
                  <a:srgbClr val="6EA92D"/>
                </a:solidFill>
                <a:ea typeface="Titillium Web"/>
                <a:cs typeface="Posterama" panose="020B0504020200020000" pitchFamily="34" charset="0"/>
                <a:sym typeface="Wingdings" pitchFamily="2" charset="2"/>
              </a:rPr>
              <a:t>	</a:t>
            </a:r>
            <a:r>
              <a:rPr lang="en-US" sz="3200" dirty="0">
                <a:ea typeface="Titillium Web"/>
                <a:cs typeface="Posterama" panose="020B0504020200020000" pitchFamily="34" charset="0"/>
                <a:sym typeface="Titillium Web"/>
              </a:rPr>
              <a:t>Alcohol based </a:t>
            </a:r>
            <a:r>
              <a:rPr lang="en-US" sz="3200" dirty="0">
                <a:ea typeface="Titillium Web"/>
                <a:cs typeface="Posterama" panose="020B0504020200020000" pitchFamily="34" charset="0"/>
                <a:sym typeface="Wingdings" pitchFamily="2" charset="2"/>
              </a:rPr>
              <a:t>sanitizers</a:t>
            </a:r>
          </a:p>
          <a:p>
            <a:pPr lvl="1">
              <a:lnSpc>
                <a:spcPct val="120000"/>
              </a:lnSpc>
              <a:spcBef>
                <a:spcPts val="1800"/>
              </a:spcBef>
              <a:buClr>
                <a:srgbClr val="C00000"/>
              </a:buClr>
              <a:buSzPct val="130000"/>
              <a:buFont typeface="Wingdings" panose="05000000000000000000" pitchFamily="2" charset="2"/>
              <a:buChar char="û"/>
              <a:defRPr/>
            </a:pPr>
            <a:r>
              <a:rPr lang="en-US" sz="3200" dirty="0">
                <a:ea typeface="Titillium Web"/>
                <a:cs typeface="Posterama" panose="020B0504020200020000" pitchFamily="34" charset="0"/>
                <a:sym typeface="Titillium Web"/>
              </a:rPr>
              <a:t> 	Triclosan</a:t>
            </a:r>
          </a:p>
          <a:p>
            <a:pPr lvl="1">
              <a:lnSpc>
                <a:spcPct val="120000"/>
              </a:lnSpc>
              <a:spcBef>
                <a:spcPts val="1800"/>
              </a:spcBef>
              <a:buClr>
                <a:srgbClr val="C00000"/>
              </a:buClr>
              <a:buSzPct val="130000"/>
              <a:buFont typeface="Wingdings" panose="05000000000000000000" pitchFamily="2" charset="2"/>
              <a:buChar char="û"/>
              <a:defRPr/>
            </a:pPr>
            <a:r>
              <a:rPr lang="en-US" sz="3200" dirty="0">
                <a:ea typeface="Titillium Web"/>
                <a:cs typeface="Posterama" panose="020B0504020200020000" pitchFamily="34" charset="0"/>
                <a:sym typeface="Titillium Web"/>
              </a:rPr>
              <a:t> 	Quaternary ammonium compounds (Quats)</a:t>
            </a:r>
            <a:endParaRPr lang="en-US" dirty="0">
              <a:ea typeface="Titillium Web"/>
              <a:cs typeface="Posterama" panose="020B0504020200020000" pitchFamily="34" charset="0"/>
              <a:sym typeface="Titillium Web"/>
            </a:endParaRPr>
          </a:p>
          <a:p>
            <a:pPr marL="0" indent="0" fontAlgn="auto">
              <a:lnSpc>
                <a:spcPct val="150000"/>
              </a:lnSpc>
              <a:spcBef>
                <a:spcPts val="1800"/>
              </a:spcBef>
              <a:spcAft>
                <a:spcPts val="0"/>
              </a:spcAft>
              <a:buClr>
                <a:srgbClr val="C84F04"/>
              </a:buClr>
              <a:buSzPct val="130000"/>
              <a:buNone/>
              <a:defRPr/>
            </a:pPr>
            <a:r>
              <a:rPr lang="en-US" sz="3200" dirty="0">
                <a:ea typeface="Titillium Web"/>
                <a:cs typeface="Posterama" panose="020B0504020200020000" pitchFamily="34" charset="0"/>
                <a:sym typeface="Titillium Web"/>
              </a:rPr>
              <a:t>Avoid “antibacterial” soaps and sanitizers</a:t>
            </a:r>
          </a:p>
        </p:txBody>
      </p:sp>
      <p:graphicFrame>
        <p:nvGraphicFramePr>
          <p:cNvPr id="8" name="Diagram 7">
            <a:extLst>
              <a:ext uri="{FF2B5EF4-FFF2-40B4-BE49-F238E27FC236}">
                <a16:creationId xmlns:a16="http://schemas.microsoft.com/office/drawing/2014/main" id="{710C9422-DCB5-3D46-A1DE-797FB5200856}"/>
              </a:ext>
            </a:extLst>
          </p:cNvPr>
          <p:cNvGraphicFramePr/>
          <p:nvPr>
            <p:extLst>
              <p:ext uri="{D42A27DB-BD31-4B8C-83A1-F6EECF244321}">
                <p14:modId xmlns:p14="http://schemas.microsoft.com/office/powerpoint/2010/main" val="115537976"/>
              </p:ext>
            </p:extLst>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01604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7290" t="45726" r="18475" b="20874"/>
          <a:stretch/>
        </p:blipFill>
        <p:spPr>
          <a:xfrm flipH="1">
            <a:off x="3531705" y="1327197"/>
            <a:ext cx="4909931" cy="4280975"/>
          </a:xfrm>
          <a:prstGeom prst="rect">
            <a:avLst/>
          </a:prstGeom>
        </p:spPr>
      </p:pic>
      <p:sp>
        <p:nvSpPr>
          <p:cNvPr id="19" name="TextBox 18">
            <a:extLst>
              <a:ext uri="{FF2B5EF4-FFF2-40B4-BE49-F238E27FC236}">
                <a16:creationId xmlns:a16="http://schemas.microsoft.com/office/drawing/2014/main" id="{4B94B464-F1D4-402E-B607-FF6A9887B637}"/>
              </a:ext>
            </a:extLst>
          </p:cNvPr>
          <p:cNvSpPr txBox="1"/>
          <p:nvPr/>
        </p:nvSpPr>
        <p:spPr>
          <a:xfrm>
            <a:off x="3690398" y="1933525"/>
            <a:ext cx="4612089" cy="3108543"/>
          </a:xfrm>
          <a:prstGeom prst="rect">
            <a:avLst/>
          </a:prstGeom>
          <a:solidFill>
            <a:srgbClr val="FFFFFF">
              <a:alpha val="32157"/>
            </a:srgbClr>
          </a:solidFill>
        </p:spPr>
        <p:txBody>
          <a:bodyPr wrap="square" lIns="252000" rIns="252000" rtlCol="0">
            <a:spAutoFit/>
          </a:bodyPr>
          <a:lstStyle/>
          <a:p>
            <a:pPr algn="just"/>
            <a:endParaRPr lang="en-CA" sz="1400" b="1" dirty="0">
              <a:latin typeface="Roboto Condensed Light" panose="02000000000000000000" pitchFamily="2" charset="0"/>
              <a:ea typeface="Roboto Condensed Light" panose="02000000000000000000" pitchFamily="2" charset="0"/>
              <a:cs typeface="Roboto Condensed Light" panose="02000000000000000000" pitchFamily="2" charset="0"/>
            </a:endParaRPr>
          </a:p>
          <a:p>
            <a:pPr algn="just"/>
            <a:r>
              <a:rPr lang="en-CA" sz="1400" b="1" dirty="0">
                <a:latin typeface="Roboto Condensed Light" panose="02000000000000000000" pitchFamily="2" charset="0"/>
                <a:ea typeface="Roboto Condensed Light" panose="02000000000000000000" pitchFamily="2" charset="0"/>
                <a:cs typeface="Roboto Condensed Light" panose="02000000000000000000" pitchFamily="2" charset="0"/>
              </a:rPr>
              <a:t>Avoid contact with eyes.</a:t>
            </a:r>
            <a:r>
              <a:rPr lang="en-CA" sz="1400" dirty="0">
                <a:latin typeface="Roboto Condensed Light" panose="02000000000000000000" pitchFamily="2" charset="0"/>
                <a:ea typeface="Roboto Condensed Light" panose="02000000000000000000" pitchFamily="2" charset="0"/>
                <a:cs typeface="Roboto Condensed Light" panose="02000000000000000000" pitchFamily="2" charset="0"/>
              </a:rPr>
              <a:t> In case of contact, flush with water.</a:t>
            </a:r>
          </a:p>
          <a:p>
            <a:pPr algn="just"/>
            <a:endParaRPr lang="en-CA" sz="1400" b="1" dirty="0">
              <a:latin typeface="Roboto Condensed Light" panose="02000000000000000000" pitchFamily="2" charset="0"/>
              <a:ea typeface="Roboto Condensed Light" panose="02000000000000000000" pitchFamily="2" charset="0"/>
              <a:cs typeface="Roboto Condensed Light" panose="02000000000000000000" pitchFamily="2" charset="0"/>
            </a:endParaRPr>
          </a:p>
          <a:p>
            <a:pPr algn="just"/>
            <a:r>
              <a:rPr lang="en-CA" sz="1400" b="1" dirty="0">
                <a:latin typeface="Roboto Condensed Light" panose="02000000000000000000" pitchFamily="2" charset="0"/>
                <a:ea typeface="Roboto Condensed Light" panose="02000000000000000000" pitchFamily="2" charset="0"/>
                <a:cs typeface="Roboto Condensed Light" panose="02000000000000000000" pitchFamily="2" charset="0"/>
              </a:rPr>
              <a:t>Ingredients: </a:t>
            </a:r>
            <a:r>
              <a:rPr lang="en-CA" sz="1400" dirty="0">
                <a:latin typeface="Roboto Condensed Light" panose="02000000000000000000" pitchFamily="2" charset="0"/>
                <a:ea typeface="Roboto Condensed Light" panose="02000000000000000000" pitchFamily="2" charset="0"/>
                <a:cs typeface="Roboto Condensed Light" panose="02000000000000000000" pitchFamily="2" charset="0"/>
              </a:rPr>
              <a:t>Aqua (Water), Sodium Lauryl Sulfate, Sodium Laureth Sulfate, Cocamidopropyl Betaine, Sodium Chloride, Cocamide MEA, Disodium Cocamido MIPA-Sulfosuccinate, Polyquaternium-7, Sorbitol, Glycerin, Propylene Glycol, Panthenol, Tocopherol Acetate, Fragrance, Triclosan, Cucumis Sativus (Cucumber) Fruit Extract, Equisetum Hiemale Extract, Salvia Officinalis (Sage) Leaf Extract, Thymus Vulgaris (Thyme) Extract, DMDM Hydantoin, Disodium EDTA.</a:t>
            </a:r>
          </a:p>
          <a:p>
            <a:pPr algn="just"/>
            <a:endParaRPr lang="en-CA" sz="1400" dirty="0">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graphicFrame>
        <p:nvGraphicFramePr>
          <p:cNvPr id="8" name="Diagram 7">
            <a:extLst>
              <a:ext uri="{FF2B5EF4-FFF2-40B4-BE49-F238E27FC236}">
                <a16:creationId xmlns:a16="http://schemas.microsoft.com/office/drawing/2014/main" id="{710C9422-DCB5-3D46-A1DE-797FB5200856}"/>
              </a:ext>
            </a:extLst>
          </p:cNvPr>
          <p:cNvGraphicFramePr/>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4">
            <a:extLst>
              <a:ext uri="{FF2B5EF4-FFF2-40B4-BE49-F238E27FC236}">
                <a16:creationId xmlns:a16="http://schemas.microsoft.com/office/drawing/2014/main" id="{A2E34F41-887C-F945-B80F-F809E055482B}"/>
              </a:ext>
            </a:extLst>
          </p:cNvPr>
          <p:cNvSpPr txBox="1">
            <a:spLocks noChangeArrowheads="1"/>
          </p:cNvSpPr>
          <p:nvPr/>
        </p:nvSpPr>
        <p:spPr bwMode="auto">
          <a:xfrm>
            <a:off x="523738" y="451063"/>
            <a:ext cx="7778749" cy="820184"/>
          </a:xfrm>
          <a:prstGeom prst="rect">
            <a:avLst/>
          </a:prstGeom>
          <a:noFill/>
          <a:ln w="9525">
            <a:noFill/>
            <a:miter lim="800000"/>
            <a:headEnd/>
            <a:tailEnd/>
          </a:ln>
        </p:spPr>
        <p:txBody>
          <a:bodyPr wrap="square" lIns="121900" tIns="121900" rIns="121900" bIns="121900">
            <a:spAutoFit/>
          </a:bodyPr>
          <a:lstStyle/>
          <a:p>
            <a:pPr>
              <a:buClr>
                <a:srgbClr val="000000"/>
              </a:buClr>
              <a:buFont typeface="Arial" charset="0"/>
              <a:buNone/>
            </a:pPr>
            <a:r>
              <a:rPr lang="en-CA" sz="3730" b="1" dirty="0">
                <a:latin typeface="+mj-lt"/>
                <a:cs typeface="Posterama" panose="020B0504020200020000" pitchFamily="34" charset="0"/>
              </a:rPr>
              <a:t>Antibacterial hand soap</a:t>
            </a:r>
          </a:p>
        </p:txBody>
      </p:sp>
      <p:pic>
        <p:nvPicPr>
          <p:cNvPr id="3" name="Picture 2" descr="A picture containing indoor, toiletry, bottle&#10;&#10;Description automatically generated">
            <a:extLst>
              <a:ext uri="{FF2B5EF4-FFF2-40B4-BE49-F238E27FC236}">
                <a16:creationId xmlns:a16="http://schemas.microsoft.com/office/drawing/2014/main" id="{33CB734D-69FA-48CB-9605-39770C81F6F0}"/>
              </a:ext>
            </a:extLst>
          </p:cNvPr>
          <p:cNvPicPr>
            <a:picLocks noChangeAspect="1"/>
          </p:cNvPicPr>
          <p:nvPr/>
        </p:nvPicPr>
        <p:blipFill rotWithShape="1">
          <a:blip r:embed="rId3"/>
          <a:srcRect l="17516" r="13053"/>
          <a:stretch/>
        </p:blipFill>
        <p:spPr>
          <a:xfrm>
            <a:off x="382617" y="1158069"/>
            <a:ext cx="2420808" cy="4936412"/>
          </a:xfrm>
          <a:prstGeom prst="rect">
            <a:avLst/>
          </a:prstGeom>
        </p:spPr>
      </p:pic>
      <p:sp>
        <p:nvSpPr>
          <p:cNvPr id="6" name="TextBox 5">
            <a:extLst>
              <a:ext uri="{FF2B5EF4-FFF2-40B4-BE49-F238E27FC236}">
                <a16:creationId xmlns:a16="http://schemas.microsoft.com/office/drawing/2014/main" id="{4B94B464-F1D4-402E-B607-FF6A9887B637}"/>
              </a:ext>
            </a:extLst>
          </p:cNvPr>
          <p:cNvSpPr txBox="1"/>
          <p:nvPr/>
        </p:nvSpPr>
        <p:spPr>
          <a:xfrm>
            <a:off x="556259" y="3620674"/>
            <a:ext cx="2216685" cy="1477328"/>
          </a:xfrm>
          <a:prstGeom prst="rect">
            <a:avLst/>
          </a:prstGeom>
          <a:solidFill>
            <a:srgbClr val="FFFFFF">
              <a:alpha val="32157"/>
            </a:srgbClr>
          </a:solidFill>
        </p:spPr>
        <p:txBody>
          <a:bodyPr wrap="square" rtlCol="0">
            <a:spAutoFit/>
          </a:bodyPr>
          <a:lstStyle/>
          <a:p>
            <a:pPr algn="ctr"/>
            <a:endParaRPr lang="en-CA" sz="1400" b="1" dirty="0">
              <a:solidFill>
                <a:schemeClr val="accent4"/>
              </a:solidFill>
              <a:latin typeface="Roboto Condensed" panose="02000000000000000000" pitchFamily="2" charset="0"/>
              <a:ea typeface="Roboto Condensed" panose="02000000000000000000" pitchFamily="2" charset="0"/>
            </a:endParaRPr>
          </a:p>
          <a:p>
            <a:pPr algn="ctr"/>
            <a:endParaRPr lang="en-CA" sz="1400" b="1" dirty="0">
              <a:solidFill>
                <a:schemeClr val="accent4"/>
              </a:solidFill>
              <a:latin typeface="Roboto Condensed" panose="02000000000000000000" pitchFamily="2" charset="0"/>
              <a:ea typeface="Roboto Condensed" panose="02000000000000000000" pitchFamily="2" charset="0"/>
            </a:endParaRPr>
          </a:p>
          <a:p>
            <a:pPr algn="ctr"/>
            <a:r>
              <a:rPr lang="en-CA" sz="1400" b="1" dirty="0">
                <a:solidFill>
                  <a:schemeClr val="accent4"/>
                </a:solidFill>
                <a:latin typeface="Roboto Condensed" panose="02000000000000000000" pitchFamily="2" charset="0"/>
                <a:ea typeface="Roboto Condensed" panose="02000000000000000000" pitchFamily="2" charset="0"/>
              </a:rPr>
              <a:t>ANTIBACTERIAL</a:t>
            </a:r>
          </a:p>
          <a:p>
            <a:pPr algn="ctr"/>
            <a:r>
              <a:rPr lang="en-CA" sz="2000" b="1" dirty="0">
                <a:solidFill>
                  <a:schemeClr val="accent4"/>
                </a:solidFill>
                <a:latin typeface="Roboto Condensed" panose="02000000000000000000" pitchFamily="2" charset="0"/>
                <a:ea typeface="Roboto Condensed" panose="02000000000000000000" pitchFamily="2" charset="0"/>
              </a:rPr>
              <a:t>HAND SOAP</a:t>
            </a:r>
          </a:p>
          <a:p>
            <a:pPr algn="ctr"/>
            <a:endParaRPr lang="en-CA" sz="1400" b="1" dirty="0">
              <a:solidFill>
                <a:schemeClr val="accent4"/>
              </a:solidFill>
              <a:latin typeface="Roboto Condensed" panose="02000000000000000000" pitchFamily="2" charset="0"/>
              <a:ea typeface="Roboto Condensed" panose="02000000000000000000" pitchFamily="2" charset="0"/>
            </a:endParaRPr>
          </a:p>
          <a:p>
            <a:pPr algn="ctr"/>
            <a:endParaRPr lang="en-CA" sz="1400" b="1" dirty="0">
              <a:solidFill>
                <a:schemeClr val="accent4"/>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6120781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7290" t="45726" r="18475" b="20874"/>
          <a:stretch/>
        </p:blipFill>
        <p:spPr>
          <a:xfrm flipH="1">
            <a:off x="3531705" y="1327197"/>
            <a:ext cx="4909931" cy="4280975"/>
          </a:xfrm>
          <a:prstGeom prst="rect">
            <a:avLst/>
          </a:prstGeom>
        </p:spPr>
      </p:pic>
      <p:sp>
        <p:nvSpPr>
          <p:cNvPr id="19" name="TextBox 18">
            <a:extLst>
              <a:ext uri="{FF2B5EF4-FFF2-40B4-BE49-F238E27FC236}">
                <a16:creationId xmlns:a16="http://schemas.microsoft.com/office/drawing/2014/main" id="{4B94B464-F1D4-402E-B607-FF6A9887B637}"/>
              </a:ext>
            </a:extLst>
          </p:cNvPr>
          <p:cNvSpPr txBox="1"/>
          <p:nvPr/>
        </p:nvSpPr>
        <p:spPr>
          <a:xfrm>
            <a:off x="3690398" y="1933525"/>
            <a:ext cx="4612089" cy="3108543"/>
          </a:xfrm>
          <a:prstGeom prst="rect">
            <a:avLst/>
          </a:prstGeom>
          <a:solidFill>
            <a:srgbClr val="FFFFFF">
              <a:alpha val="32157"/>
            </a:srgbClr>
          </a:solidFill>
        </p:spPr>
        <p:txBody>
          <a:bodyPr wrap="square" lIns="252000" rIns="252000" rtlCol="0">
            <a:spAutoFit/>
          </a:bodyPr>
          <a:lstStyle/>
          <a:p>
            <a:pPr algn="just"/>
            <a:endParaRPr lang="en-CA" sz="1400" b="1" dirty="0">
              <a:latin typeface="Roboto Condensed Light" panose="02000000000000000000" pitchFamily="2" charset="0"/>
              <a:ea typeface="Roboto Condensed Light" panose="02000000000000000000" pitchFamily="2" charset="0"/>
              <a:cs typeface="Roboto Condensed Light" panose="02000000000000000000" pitchFamily="2" charset="0"/>
            </a:endParaRPr>
          </a:p>
          <a:p>
            <a:pPr algn="just"/>
            <a:r>
              <a:rPr lang="en-CA" sz="1400" b="1" dirty="0">
                <a:latin typeface="Roboto Condensed Light" panose="02000000000000000000" pitchFamily="2" charset="0"/>
                <a:ea typeface="Roboto Condensed Light" panose="02000000000000000000" pitchFamily="2" charset="0"/>
                <a:cs typeface="Roboto Condensed Light" panose="02000000000000000000" pitchFamily="2" charset="0"/>
              </a:rPr>
              <a:t>Avoid contact with eyes.</a:t>
            </a:r>
            <a:r>
              <a:rPr lang="en-CA" sz="1400" dirty="0">
                <a:latin typeface="Roboto Condensed Light" panose="02000000000000000000" pitchFamily="2" charset="0"/>
                <a:ea typeface="Roboto Condensed Light" panose="02000000000000000000" pitchFamily="2" charset="0"/>
                <a:cs typeface="Roboto Condensed Light" panose="02000000000000000000" pitchFamily="2" charset="0"/>
              </a:rPr>
              <a:t> In case of contact, flush with water.</a:t>
            </a:r>
          </a:p>
          <a:p>
            <a:pPr algn="just"/>
            <a:endParaRPr lang="en-CA" sz="1400" b="1" dirty="0">
              <a:latin typeface="Roboto Condensed Light" panose="02000000000000000000" pitchFamily="2" charset="0"/>
              <a:ea typeface="Roboto Condensed Light" panose="02000000000000000000" pitchFamily="2" charset="0"/>
              <a:cs typeface="Roboto Condensed Light" panose="02000000000000000000" pitchFamily="2" charset="0"/>
            </a:endParaRPr>
          </a:p>
          <a:p>
            <a:pPr algn="just"/>
            <a:r>
              <a:rPr lang="en-CA" sz="1400" b="1" dirty="0">
                <a:latin typeface="Roboto Condensed Light" panose="02000000000000000000" pitchFamily="2" charset="0"/>
                <a:ea typeface="Roboto Condensed Light" panose="02000000000000000000" pitchFamily="2" charset="0"/>
                <a:cs typeface="Roboto Condensed Light" panose="02000000000000000000" pitchFamily="2" charset="0"/>
              </a:rPr>
              <a:t>Ingredients: </a:t>
            </a:r>
            <a:r>
              <a:rPr lang="en-CA" sz="1400" dirty="0">
                <a:latin typeface="Roboto Condensed Light" panose="02000000000000000000" pitchFamily="2" charset="0"/>
                <a:ea typeface="Roboto Condensed Light" panose="02000000000000000000" pitchFamily="2" charset="0"/>
                <a:cs typeface="Roboto Condensed Light" panose="02000000000000000000" pitchFamily="2" charset="0"/>
              </a:rPr>
              <a:t>Aqua (Water), Sodium Lauryl Sulfate, Sodium Laureth Sulfate, Cocamidopropyl Betaine, Sodium Chloride, Cocamide MEA, Disodium Cocamido MIPA-Sulfosuccinate, Polyquaternium-7, Sorbitol, Glycerin, Propylene Glycol, Panthenol, Tocopherol Acetate, Fragrance, Triclosan, Cucumis Sativus (Cucumber) Fruit Extract, Equisetum Hiemale Extract, Salvia Officinalis (Sage) Leaf Extract, Thymus Vulgaris (Thyme) Extract, DMDM Hydantoin, Disodium EDTA.</a:t>
            </a:r>
          </a:p>
          <a:p>
            <a:pPr algn="just"/>
            <a:endParaRPr lang="en-CA" sz="1400" dirty="0">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graphicFrame>
        <p:nvGraphicFramePr>
          <p:cNvPr id="8" name="Diagram 7">
            <a:extLst>
              <a:ext uri="{FF2B5EF4-FFF2-40B4-BE49-F238E27FC236}">
                <a16:creationId xmlns:a16="http://schemas.microsoft.com/office/drawing/2014/main" id="{710C9422-DCB5-3D46-A1DE-797FB5200856}"/>
              </a:ext>
            </a:extLst>
          </p:cNvPr>
          <p:cNvGraphicFramePr/>
          <p:nvPr>
            <p:extLst>
              <p:ext uri="{D42A27DB-BD31-4B8C-83A1-F6EECF244321}">
                <p14:modId xmlns:p14="http://schemas.microsoft.com/office/powerpoint/2010/main" val="358052373"/>
              </p:ext>
            </p:extLst>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4">
            <a:extLst>
              <a:ext uri="{FF2B5EF4-FFF2-40B4-BE49-F238E27FC236}">
                <a16:creationId xmlns:a16="http://schemas.microsoft.com/office/drawing/2014/main" id="{A2E34F41-887C-F945-B80F-F809E055482B}"/>
              </a:ext>
            </a:extLst>
          </p:cNvPr>
          <p:cNvSpPr txBox="1">
            <a:spLocks noChangeArrowheads="1"/>
          </p:cNvSpPr>
          <p:nvPr/>
        </p:nvSpPr>
        <p:spPr bwMode="auto">
          <a:xfrm>
            <a:off x="523738" y="451063"/>
            <a:ext cx="7778749" cy="820184"/>
          </a:xfrm>
          <a:prstGeom prst="rect">
            <a:avLst/>
          </a:prstGeom>
          <a:noFill/>
          <a:ln w="9525">
            <a:noFill/>
            <a:miter lim="800000"/>
            <a:headEnd/>
            <a:tailEnd/>
          </a:ln>
        </p:spPr>
        <p:txBody>
          <a:bodyPr wrap="square" lIns="121900" tIns="121900" rIns="121900" bIns="121900">
            <a:spAutoFit/>
          </a:bodyPr>
          <a:lstStyle/>
          <a:p>
            <a:pPr>
              <a:buClr>
                <a:srgbClr val="000000"/>
              </a:buClr>
              <a:buFont typeface="Arial" charset="0"/>
              <a:buNone/>
            </a:pPr>
            <a:r>
              <a:rPr lang="en-CA" sz="3730" b="1" dirty="0">
                <a:latin typeface="+mj-lt"/>
                <a:cs typeface="Posterama" panose="020B0504020200020000" pitchFamily="34" charset="0"/>
              </a:rPr>
              <a:t>Antibacterial hand soap</a:t>
            </a:r>
          </a:p>
        </p:txBody>
      </p:sp>
      <p:sp>
        <p:nvSpPr>
          <p:cNvPr id="13" name="Text Box 5">
            <a:extLst>
              <a:ext uri="{FF2B5EF4-FFF2-40B4-BE49-F238E27FC236}">
                <a16:creationId xmlns:a16="http://schemas.microsoft.com/office/drawing/2014/main" id="{4FC95467-52CD-B54D-966A-C95BF222F46D}"/>
              </a:ext>
            </a:extLst>
          </p:cNvPr>
          <p:cNvSpPr txBox="1">
            <a:spLocks noChangeArrowheads="1"/>
          </p:cNvSpPr>
          <p:nvPr/>
        </p:nvSpPr>
        <p:spPr bwMode="auto">
          <a:xfrm>
            <a:off x="4120992" y="5377339"/>
            <a:ext cx="1816100" cy="461665"/>
          </a:xfrm>
          <a:prstGeom prst="rect">
            <a:avLst/>
          </a:prstGeom>
          <a:noFill/>
          <a:ln w="9525">
            <a:noFill/>
            <a:miter lim="800000"/>
            <a:headEnd/>
            <a:tailEnd/>
          </a:ln>
        </p:spPr>
        <p:txBody>
          <a:bodyPr>
            <a:spAutoFit/>
          </a:bodyPr>
          <a:lstStyle/>
          <a:p>
            <a:pPr algn="ctr">
              <a:spcBef>
                <a:spcPct val="50000"/>
              </a:spcBef>
              <a:buClr>
                <a:srgbClr val="000000"/>
              </a:buClr>
              <a:buFont typeface="Arial" charset="0"/>
              <a:buNone/>
            </a:pPr>
            <a:r>
              <a:rPr lang="en-US" sz="2400" b="1" dirty="0">
                <a:latin typeface="+mj-lt"/>
                <a:cs typeface="Posterama" panose="020B0504020200020000" pitchFamily="34" charset="0"/>
              </a:rPr>
              <a:t>Quat</a:t>
            </a:r>
          </a:p>
        </p:txBody>
      </p:sp>
      <p:sp>
        <p:nvSpPr>
          <p:cNvPr id="14" name="Line 4">
            <a:extLst>
              <a:ext uri="{FF2B5EF4-FFF2-40B4-BE49-F238E27FC236}">
                <a16:creationId xmlns:a16="http://schemas.microsoft.com/office/drawing/2014/main" id="{253EA795-244D-B34C-B502-9FCE39E8F5DD}"/>
              </a:ext>
            </a:extLst>
          </p:cNvPr>
          <p:cNvSpPr>
            <a:spLocks noChangeShapeType="1"/>
          </p:cNvSpPr>
          <p:nvPr/>
        </p:nvSpPr>
        <p:spPr bwMode="auto">
          <a:xfrm flipH="1" flipV="1">
            <a:off x="4794619" y="3549791"/>
            <a:ext cx="234423" cy="1584311"/>
          </a:xfrm>
          <a:prstGeom prst="line">
            <a:avLst/>
          </a:prstGeom>
          <a:noFill/>
          <a:ln w="76200" cap="rnd">
            <a:solidFill>
              <a:schemeClr val="accent3"/>
            </a:solidFill>
            <a:round/>
            <a:headEnd/>
            <a:tailEnd type="triangle" w="med" len="med"/>
          </a:ln>
        </p:spPr>
        <p:txBody>
          <a:bodyPr/>
          <a:lstStyle/>
          <a:p>
            <a:endParaRPr lang="en-US" sz="2400" b="1">
              <a:latin typeface="+mj-lt"/>
            </a:endParaRPr>
          </a:p>
        </p:txBody>
      </p:sp>
      <p:sp>
        <p:nvSpPr>
          <p:cNvPr id="16" name="Line 4">
            <a:extLst>
              <a:ext uri="{FF2B5EF4-FFF2-40B4-BE49-F238E27FC236}">
                <a16:creationId xmlns:a16="http://schemas.microsoft.com/office/drawing/2014/main" id="{2CB1AA99-1440-BB45-99D3-B905C9A4790A}"/>
              </a:ext>
            </a:extLst>
          </p:cNvPr>
          <p:cNvSpPr>
            <a:spLocks noChangeShapeType="1"/>
          </p:cNvSpPr>
          <p:nvPr/>
        </p:nvSpPr>
        <p:spPr bwMode="auto">
          <a:xfrm flipH="1" flipV="1">
            <a:off x="7770648" y="3631876"/>
            <a:ext cx="636104" cy="0"/>
          </a:xfrm>
          <a:prstGeom prst="line">
            <a:avLst/>
          </a:prstGeom>
          <a:noFill/>
          <a:ln w="76200" cap="rnd">
            <a:solidFill>
              <a:schemeClr val="accent3"/>
            </a:solidFill>
            <a:round/>
            <a:headEnd/>
            <a:tailEnd type="triangle" w="med" len="med"/>
          </a:ln>
        </p:spPr>
        <p:txBody>
          <a:bodyPr/>
          <a:lstStyle/>
          <a:p>
            <a:endParaRPr lang="en-US" sz="2400" b="1" dirty="0">
              <a:latin typeface="+mj-lt"/>
            </a:endParaRPr>
          </a:p>
        </p:txBody>
      </p:sp>
      <p:sp>
        <p:nvSpPr>
          <p:cNvPr id="17" name="Text Box 5">
            <a:extLst>
              <a:ext uri="{FF2B5EF4-FFF2-40B4-BE49-F238E27FC236}">
                <a16:creationId xmlns:a16="http://schemas.microsoft.com/office/drawing/2014/main" id="{3AF95087-4AD9-104F-A9A5-1FD24CB52B36}"/>
              </a:ext>
            </a:extLst>
          </p:cNvPr>
          <p:cNvSpPr txBox="1">
            <a:spLocks noChangeArrowheads="1"/>
          </p:cNvSpPr>
          <p:nvPr/>
        </p:nvSpPr>
        <p:spPr bwMode="auto">
          <a:xfrm>
            <a:off x="7567081" y="3374149"/>
            <a:ext cx="3647017" cy="461665"/>
          </a:xfrm>
          <a:prstGeom prst="rect">
            <a:avLst/>
          </a:prstGeom>
          <a:noFill/>
          <a:ln w="9525">
            <a:noFill/>
            <a:miter lim="800000"/>
            <a:headEnd/>
            <a:tailEnd/>
          </a:ln>
        </p:spPr>
        <p:txBody>
          <a:bodyPr>
            <a:spAutoFit/>
          </a:bodyPr>
          <a:lstStyle/>
          <a:p>
            <a:pPr algn="ctr">
              <a:spcBef>
                <a:spcPct val="50000"/>
              </a:spcBef>
              <a:buClr>
                <a:srgbClr val="000000"/>
              </a:buClr>
              <a:buFont typeface="Arial" charset="0"/>
              <a:buNone/>
            </a:pPr>
            <a:r>
              <a:rPr lang="en-US" sz="2400" b="1" dirty="0">
                <a:latin typeface="+mj-lt"/>
                <a:cs typeface="Posterama" panose="020B0504020200020000" pitchFamily="34" charset="0"/>
              </a:rPr>
              <a:t>Triclosan</a:t>
            </a:r>
          </a:p>
        </p:txBody>
      </p:sp>
      <p:pic>
        <p:nvPicPr>
          <p:cNvPr id="3" name="Picture 2" descr="A picture containing indoor, toiletry, bottle&#10;&#10;Description automatically generated">
            <a:extLst>
              <a:ext uri="{FF2B5EF4-FFF2-40B4-BE49-F238E27FC236}">
                <a16:creationId xmlns:a16="http://schemas.microsoft.com/office/drawing/2014/main" id="{33CB734D-69FA-48CB-9605-39770C81F6F0}"/>
              </a:ext>
            </a:extLst>
          </p:cNvPr>
          <p:cNvPicPr>
            <a:picLocks noChangeAspect="1"/>
          </p:cNvPicPr>
          <p:nvPr/>
        </p:nvPicPr>
        <p:blipFill rotWithShape="1">
          <a:blip r:embed="rId3"/>
          <a:srcRect l="17516" r="13053"/>
          <a:stretch/>
        </p:blipFill>
        <p:spPr>
          <a:xfrm>
            <a:off x="382617" y="1158069"/>
            <a:ext cx="2420808" cy="4936412"/>
          </a:xfrm>
          <a:prstGeom prst="rect">
            <a:avLst/>
          </a:prstGeom>
        </p:spPr>
      </p:pic>
      <p:sp>
        <p:nvSpPr>
          <p:cNvPr id="6" name="TextBox 5">
            <a:extLst>
              <a:ext uri="{FF2B5EF4-FFF2-40B4-BE49-F238E27FC236}">
                <a16:creationId xmlns:a16="http://schemas.microsoft.com/office/drawing/2014/main" id="{4B94B464-F1D4-402E-B607-FF6A9887B637}"/>
              </a:ext>
            </a:extLst>
          </p:cNvPr>
          <p:cNvSpPr txBox="1"/>
          <p:nvPr/>
        </p:nvSpPr>
        <p:spPr>
          <a:xfrm>
            <a:off x="556259" y="3620674"/>
            <a:ext cx="2216685" cy="1477328"/>
          </a:xfrm>
          <a:prstGeom prst="rect">
            <a:avLst/>
          </a:prstGeom>
          <a:solidFill>
            <a:srgbClr val="FFFFFF">
              <a:alpha val="32157"/>
            </a:srgbClr>
          </a:solidFill>
        </p:spPr>
        <p:txBody>
          <a:bodyPr wrap="square" rtlCol="0">
            <a:spAutoFit/>
          </a:bodyPr>
          <a:lstStyle/>
          <a:p>
            <a:pPr algn="ctr"/>
            <a:endParaRPr lang="en-CA" sz="1400" b="1" dirty="0">
              <a:solidFill>
                <a:schemeClr val="accent4"/>
              </a:solidFill>
              <a:latin typeface="Roboto Condensed" panose="02000000000000000000" pitchFamily="2" charset="0"/>
              <a:ea typeface="Roboto Condensed" panose="02000000000000000000" pitchFamily="2" charset="0"/>
            </a:endParaRPr>
          </a:p>
          <a:p>
            <a:pPr algn="ctr"/>
            <a:endParaRPr lang="en-CA" sz="1400" b="1" dirty="0">
              <a:solidFill>
                <a:schemeClr val="accent4"/>
              </a:solidFill>
              <a:latin typeface="Roboto Condensed" panose="02000000000000000000" pitchFamily="2" charset="0"/>
              <a:ea typeface="Roboto Condensed" panose="02000000000000000000" pitchFamily="2" charset="0"/>
            </a:endParaRPr>
          </a:p>
          <a:p>
            <a:pPr algn="ctr"/>
            <a:r>
              <a:rPr lang="en-CA" sz="1400" b="1" dirty="0">
                <a:solidFill>
                  <a:schemeClr val="accent4"/>
                </a:solidFill>
                <a:latin typeface="Roboto Condensed" panose="02000000000000000000" pitchFamily="2" charset="0"/>
                <a:ea typeface="Roboto Condensed" panose="02000000000000000000" pitchFamily="2" charset="0"/>
              </a:rPr>
              <a:t>ANTIBACTERIAL</a:t>
            </a:r>
          </a:p>
          <a:p>
            <a:pPr algn="ctr"/>
            <a:r>
              <a:rPr lang="en-CA" sz="2000" b="1" dirty="0">
                <a:solidFill>
                  <a:schemeClr val="accent4"/>
                </a:solidFill>
                <a:latin typeface="Roboto Condensed" panose="02000000000000000000" pitchFamily="2" charset="0"/>
                <a:ea typeface="Roboto Condensed" panose="02000000000000000000" pitchFamily="2" charset="0"/>
              </a:rPr>
              <a:t>HAND SOAP</a:t>
            </a:r>
          </a:p>
          <a:p>
            <a:pPr algn="ctr"/>
            <a:endParaRPr lang="en-CA" sz="1400" b="1" dirty="0">
              <a:solidFill>
                <a:schemeClr val="accent4"/>
              </a:solidFill>
              <a:latin typeface="Roboto Condensed" panose="02000000000000000000" pitchFamily="2" charset="0"/>
              <a:ea typeface="Roboto Condensed" panose="02000000000000000000" pitchFamily="2" charset="0"/>
            </a:endParaRPr>
          </a:p>
          <a:p>
            <a:pPr algn="ctr"/>
            <a:endParaRPr lang="en-CA" sz="1400" b="1" dirty="0">
              <a:solidFill>
                <a:schemeClr val="accent4"/>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444677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266FF549-E542-4B96-92D2-21CBE0DBC7CF}"/>
              </a:ext>
            </a:extLst>
          </p:cNvPr>
          <p:cNvGraphicFramePr/>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6917" y="1153701"/>
            <a:ext cx="3042805" cy="4961442"/>
          </a:xfrm>
          <a:prstGeom prst="rect">
            <a:avLst/>
          </a:prstGeom>
        </p:spPr>
      </p:pic>
      <p:sp>
        <p:nvSpPr>
          <p:cNvPr id="13" name="TextBox 4">
            <a:extLst>
              <a:ext uri="{FF2B5EF4-FFF2-40B4-BE49-F238E27FC236}">
                <a16:creationId xmlns:a16="http://schemas.microsoft.com/office/drawing/2014/main" id="{A2E34F41-887C-F945-B80F-F809E055482B}"/>
              </a:ext>
            </a:extLst>
          </p:cNvPr>
          <p:cNvSpPr txBox="1">
            <a:spLocks noChangeArrowheads="1"/>
          </p:cNvSpPr>
          <p:nvPr/>
        </p:nvSpPr>
        <p:spPr bwMode="auto">
          <a:xfrm>
            <a:off x="523738" y="451063"/>
            <a:ext cx="7778749" cy="820184"/>
          </a:xfrm>
          <a:prstGeom prst="rect">
            <a:avLst/>
          </a:prstGeom>
          <a:noFill/>
          <a:ln w="9525">
            <a:noFill/>
            <a:miter lim="800000"/>
            <a:headEnd/>
            <a:tailEnd/>
          </a:ln>
        </p:spPr>
        <p:txBody>
          <a:bodyPr wrap="square" lIns="121900" tIns="121900" rIns="121900" bIns="121900">
            <a:spAutoFit/>
          </a:bodyPr>
          <a:lstStyle/>
          <a:p>
            <a:pPr>
              <a:buClr>
                <a:srgbClr val="000000"/>
              </a:buClr>
              <a:buFont typeface="Arial" charset="0"/>
              <a:buNone/>
            </a:pPr>
            <a:r>
              <a:rPr lang="en-CA" sz="3730" b="1" dirty="0">
                <a:latin typeface="+mj-lt"/>
                <a:cs typeface="Posterama" panose="020B0504020200020000" pitchFamily="34" charset="0"/>
              </a:rPr>
              <a:t>Plain soap</a:t>
            </a:r>
          </a:p>
        </p:txBody>
      </p:sp>
      <p:sp>
        <p:nvSpPr>
          <p:cNvPr id="6" name="Oval 5"/>
          <p:cNvSpPr/>
          <p:nvPr/>
        </p:nvSpPr>
        <p:spPr>
          <a:xfrm>
            <a:off x="977724" y="3550355"/>
            <a:ext cx="1928192" cy="1928192"/>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2"/>
              </a:solidFill>
              <a:latin typeface="Articulate Extrabold" panose="02000503050000020004" pitchFamily="2" charset="0"/>
            </a:endParaRPr>
          </a:p>
          <a:p>
            <a:pPr algn="ctr"/>
            <a:r>
              <a:rPr lang="en-CA" dirty="0">
                <a:solidFill>
                  <a:schemeClr val="tx2"/>
                </a:solidFill>
                <a:latin typeface="Articulate Extrabold" panose="02000503050000020004" pitchFamily="2" charset="0"/>
              </a:rPr>
              <a:t>Foaming</a:t>
            </a:r>
          </a:p>
          <a:p>
            <a:pPr algn="ctr"/>
            <a:r>
              <a:rPr lang="en-CA" sz="1600" dirty="0">
                <a:solidFill>
                  <a:schemeClr val="tx2"/>
                </a:solidFill>
                <a:latin typeface="Articulate Extrabold" panose="02000503050000020004" pitchFamily="2" charset="0"/>
              </a:rPr>
              <a:t>Hand Soap</a:t>
            </a:r>
          </a:p>
          <a:p>
            <a:pPr algn="ctr"/>
            <a:endParaRPr lang="en-CA" sz="800" dirty="0">
              <a:solidFill>
                <a:schemeClr val="tx2"/>
              </a:solidFill>
              <a:latin typeface="Articulate Extrabold" panose="02000503050000020004" pitchFamily="2" charset="0"/>
            </a:endParaRPr>
          </a:p>
          <a:p>
            <a:pPr algn="ctr"/>
            <a:r>
              <a:rPr lang="en-CA" sz="800" dirty="0">
                <a:solidFill>
                  <a:schemeClr val="tx2"/>
                </a:solidFill>
                <a:latin typeface="Articulate" panose="02000503040000020004" pitchFamily="2" charset="0"/>
              </a:rPr>
              <a:t>With Vitamin E + Aloe</a:t>
            </a:r>
          </a:p>
          <a:p>
            <a:pPr algn="ctr"/>
            <a:r>
              <a:rPr lang="en-CA" sz="800" dirty="0">
                <a:solidFill>
                  <a:schemeClr val="tx2"/>
                </a:solidFill>
                <a:latin typeface="Articulate" panose="02000503040000020004" pitchFamily="2" charset="0"/>
              </a:rPr>
              <a:t>Naturally derived</a:t>
            </a:r>
          </a:p>
          <a:p>
            <a:pPr algn="ctr"/>
            <a:r>
              <a:rPr lang="en-CA" sz="800" dirty="0">
                <a:solidFill>
                  <a:schemeClr val="tx2"/>
                </a:solidFill>
                <a:latin typeface="Articulate" panose="02000503040000020004" pitchFamily="2" charset="0"/>
              </a:rPr>
              <a:t>Triclosan-free</a:t>
            </a:r>
          </a:p>
        </p:txBody>
      </p:sp>
      <p:grpSp>
        <p:nvGrpSpPr>
          <p:cNvPr id="14" name="Group 13"/>
          <p:cNvGrpSpPr/>
          <p:nvPr/>
        </p:nvGrpSpPr>
        <p:grpSpPr>
          <a:xfrm>
            <a:off x="5184457" y="1823247"/>
            <a:ext cx="5704720" cy="3674522"/>
            <a:chOff x="5109054" y="2505328"/>
            <a:chExt cx="4205946" cy="2709132"/>
          </a:xfrm>
        </p:grpSpPr>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t="50000" b="17826"/>
            <a:stretch/>
          </p:blipFill>
          <p:spPr>
            <a:xfrm flipH="1">
              <a:off x="5109054" y="2724565"/>
              <a:ext cx="4205946" cy="2206487"/>
            </a:xfrm>
            <a:prstGeom prst="rect">
              <a:avLst/>
            </a:prstGeom>
          </p:spPr>
        </p:pic>
        <p:sp>
          <p:nvSpPr>
            <p:cNvPr id="16" name="Oval 15"/>
            <p:cNvSpPr/>
            <p:nvPr/>
          </p:nvSpPr>
          <p:spPr>
            <a:xfrm>
              <a:off x="5877339" y="2505328"/>
              <a:ext cx="2709132" cy="2709132"/>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CA" sz="1100" b="1" dirty="0">
                  <a:solidFill>
                    <a:schemeClr val="tx2"/>
                  </a:solidFill>
                  <a:latin typeface="Articulate Narrow" panose="02000506040000020004" pitchFamily="2" charset="0"/>
                </a:rPr>
                <a:t>INGREDIENTS: </a:t>
              </a:r>
              <a:r>
                <a:rPr lang="en-CA" sz="1100" dirty="0">
                  <a:solidFill>
                    <a:schemeClr val="tx2"/>
                  </a:solidFill>
                  <a:latin typeface="Articulate Narrow" panose="02000506040000020004" pitchFamily="2" charset="0"/>
                </a:rPr>
                <a:t>AQUA (WATER), SODIUM LAURYL SULFATE, COCAMIDE DEA, COCAMIDOPROPYL BETAINE, GLYCERIN, ALOE BARBADENSIS GEL, TOCOPHERYL ACETATE (VITAMIN E), CITRIC ACID, SODIUM CHLORIDE, SODIUM CITRATE, BENZOPHENONE-4, METHYLCHLORO-ISOTHIAZOLINONE, METHYLISO-THISZOLINONE, PARFUM (FRAGRANCE), EXT. VIOLET 2.</a:t>
              </a:r>
            </a:p>
          </p:txBody>
        </p:sp>
      </p:grpSp>
    </p:spTree>
    <p:extLst>
      <p:ext uri="{BB962C8B-B14F-4D97-AF65-F5344CB8AC3E}">
        <p14:creationId xmlns:p14="http://schemas.microsoft.com/office/powerpoint/2010/main" val="27057710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266FF549-E542-4B96-92D2-21CBE0DBC7CF}"/>
              </a:ext>
            </a:extLst>
          </p:cNvPr>
          <p:cNvGraphicFramePr/>
          <p:nvPr>
            <p:extLst>
              <p:ext uri="{D42A27DB-BD31-4B8C-83A1-F6EECF244321}">
                <p14:modId xmlns:p14="http://schemas.microsoft.com/office/powerpoint/2010/main" val="2777003496"/>
              </p:ext>
            </p:extLst>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6917" y="1153701"/>
            <a:ext cx="3042805" cy="4961442"/>
          </a:xfrm>
          <a:prstGeom prst="rect">
            <a:avLst/>
          </a:prstGeom>
        </p:spPr>
      </p:pic>
      <p:sp>
        <p:nvSpPr>
          <p:cNvPr id="13" name="TextBox 4">
            <a:extLst>
              <a:ext uri="{FF2B5EF4-FFF2-40B4-BE49-F238E27FC236}">
                <a16:creationId xmlns:a16="http://schemas.microsoft.com/office/drawing/2014/main" id="{A2E34F41-887C-F945-B80F-F809E055482B}"/>
              </a:ext>
            </a:extLst>
          </p:cNvPr>
          <p:cNvSpPr txBox="1">
            <a:spLocks noChangeArrowheads="1"/>
          </p:cNvSpPr>
          <p:nvPr/>
        </p:nvSpPr>
        <p:spPr bwMode="auto">
          <a:xfrm>
            <a:off x="523738" y="451063"/>
            <a:ext cx="7778749" cy="820184"/>
          </a:xfrm>
          <a:prstGeom prst="rect">
            <a:avLst/>
          </a:prstGeom>
          <a:noFill/>
          <a:ln w="9525">
            <a:noFill/>
            <a:miter lim="800000"/>
            <a:headEnd/>
            <a:tailEnd/>
          </a:ln>
        </p:spPr>
        <p:txBody>
          <a:bodyPr wrap="square" lIns="121900" tIns="121900" rIns="121900" bIns="121900">
            <a:spAutoFit/>
          </a:bodyPr>
          <a:lstStyle/>
          <a:p>
            <a:pPr>
              <a:buClr>
                <a:srgbClr val="000000"/>
              </a:buClr>
              <a:buFont typeface="Arial" charset="0"/>
              <a:buNone/>
            </a:pPr>
            <a:r>
              <a:rPr lang="en-CA" sz="3730" b="1" dirty="0">
                <a:latin typeface="+mj-lt"/>
                <a:cs typeface="Posterama" panose="020B0504020200020000" pitchFamily="34" charset="0"/>
              </a:rPr>
              <a:t>Plain soap</a:t>
            </a:r>
          </a:p>
        </p:txBody>
      </p:sp>
      <p:sp>
        <p:nvSpPr>
          <p:cNvPr id="6" name="Oval 5"/>
          <p:cNvSpPr/>
          <p:nvPr/>
        </p:nvSpPr>
        <p:spPr>
          <a:xfrm>
            <a:off x="977724" y="3550355"/>
            <a:ext cx="1928192" cy="1928192"/>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2"/>
              </a:solidFill>
              <a:latin typeface="Articulate Extrabold" panose="02000503050000020004" pitchFamily="2" charset="0"/>
            </a:endParaRPr>
          </a:p>
          <a:p>
            <a:pPr algn="ctr"/>
            <a:r>
              <a:rPr lang="en-CA" dirty="0">
                <a:solidFill>
                  <a:schemeClr val="tx2"/>
                </a:solidFill>
                <a:latin typeface="Articulate Extrabold" panose="02000503050000020004" pitchFamily="2" charset="0"/>
              </a:rPr>
              <a:t>Foaming</a:t>
            </a:r>
          </a:p>
          <a:p>
            <a:pPr algn="ctr"/>
            <a:r>
              <a:rPr lang="en-CA" sz="1600" dirty="0">
                <a:solidFill>
                  <a:schemeClr val="tx2"/>
                </a:solidFill>
                <a:latin typeface="Articulate Extrabold" panose="02000503050000020004" pitchFamily="2" charset="0"/>
              </a:rPr>
              <a:t>Hand Soap</a:t>
            </a:r>
          </a:p>
          <a:p>
            <a:pPr algn="ctr"/>
            <a:endParaRPr lang="en-CA" sz="800" dirty="0">
              <a:solidFill>
                <a:schemeClr val="tx2"/>
              </a:solidFill>
              <a:latin typeface="Articulate Extrabold" panose="02000503050000020004" pitchFamily="2" charset="0"/>
            </a:endParaRPr>
          </a:p>
          <a:p>
            <a:pPr algn="ctr"/>
            <a:r>
              <a:rPr lang="en-CA" sz="800" dirty="0">
                <a:solidFill>
                  <a:schemeClr val="tx2"/>
                </a:solidFill>
                <a:latin typeface="Articulate" panose="02000503040000020004" pitchFamily="2" charset="0"/>
              </a:rPr>
              <a:t>With Vitamin E + Aloe</a:t>
            </a:r>
          </a:p>
          <a:p>
            <a:pPr algn="ctr"/>
            <a:r>
              <a:rPr lang="en-CA" sz="800" dirty="0">
                <a:solidFill>
                  <a:schemeClr val="tx2"/>
                </a:solidFill>
                <a:latin typeface="Articulate" panose="02000503040000020004" pitchFamily="2" charset="0"/>
              </a:rPr>
              <a:t>Naturally derived</a:t>
            </a:r>
          </a:p>
          <a:p>
            <a:pPr algn="ctr"/>
            <a:r>
              <a:rPr lang="en-CA" sz="800" dirty="0">
                <a:solidFill>
                  <a:schemeClr val="tx2"/>
                </a:solidFill>
                <a:latin typeface="Articulate" panose="02000503040000020004" pitchFamily="2" charset="0"/>
              </a:rPr>
              <a:t>Triclosan-free</a:t>
            </a:r>
          </a:p>
        </p:txBody>
      </p:sp>
      <p:grpSp>
        <p:nvGrpSpPr>
          <p:cNvPr id="14" name="Group 13"/>
          <p:cNvGrpSpPr/>
          <p:nvPr/>
        </p:nvGrpSpPr>
        <p:grpSpPr>
          <a:xfrm>
            <a:off x="5184457" y="1823247"/>
            <a:ext cx="5704720" cy="3674522"/>
            <a:chOff x="5109054" y="2505328"/>
            <a:chExt cx="4205946" cy="2709132"/>
          </a:xfrm>
        </p:grpSpPr>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t="50000" b="17826"/>
            <a:stretch/>
          </p:blipFill>
          <p:spPr>
            <a:xfrm flipH="1">
              <a:off x="5109054" y="2724565"/>
              <a:ext cx="4205946" cy="2206487"/>
            </a:xfrm>
            <a:prstGeom prst="rect">
              <a:avLst/>
            </a:prstGeom>
          </p:spPr>
        </p:pic>
        <p:sp>
          <p:nvSpPr>
            <p:cNvPr id="16" name="Oval 15"/>
            <p:cNvSpPr/>
            <p:nvPr/>
          </p:nvSpPr>
          <p:spPr>
            <a:xfrm>
              <a:off x="5877339" y="2505328"/>
              <a:ext cx="2709132" cy="2709132"/>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CA" sz="1100" b="1" dirty="0">
                  <a:solidFill>
                    <a:schemeClr val="tx2"/>
                  </a:solidFill>
                  <a:latin typeface="Articulate Narrow" panose="02000506040000020004" pitchFamily="2" charset="0"/>
                </a:rPr>
                <a:t>INGREDIENTS: </a:t>
              </a:r>
              <a:r>
                <a:rPr lang="en-CA" sz="1100" dirty="0">
                  <a:solidFill>
                    <a:schemeClr val="tx2"/>
                  </a:solidFill>
                  <a:latin typeface="Articulate Narrow" panose="02000506040000020004" pitchFamily="2" charset="0"/>
                </a:rPr>
                <a:t>AQUA (WATER), SODIUM LAURYL SULFATE, COCAMIDE DEA, COCAMIDOPROPYL BETAINE, GLYCERIN, ALOE BARBADENSIS GEL, TOCOPHERYL ACETATE (VITAMIN E), CITRIC ACID, SODIUM CHLORIDE, SODIUM CITRATE, BENZOPHENONE-4, METHYLCHLORO-ISOTHIAZOLINONE, METHYLISO-THISZOLINONE, PARFUM (FRAGRANCE), EXT. VIOLET 2.</a:t>
              </a:r>
            </a:p>
          </p:txBody>
        </p:sp>
      </p:grpSp>
      <p:sp>
        <p:nvSpPr>
          <p:cNvPr id="129028" name="Line 4"/>
          <p:cNvSpPr>
            <a:spLocks noChangeShapeType="1"/>
          </p:cNvSpPr>
          <p:nvPr/>
        </p:nvSpPr>
        <p:spPr bwMode="auto">
          <a:xfrm flipH="1">
            <a:off x="2368626" y="5100015"/>
            <a:ext cx="901348" cy="0"/>
          </a:xfrm>
          <a:prstGeom prst="line">
            <a:avLst/>
          </a:prstGeom>
          <a:noFill/>
          <a:ln w="76200" cap="rnd">
            <a:solidFill>
              <a:schemeClr val="accent3"/>
            </a:solidFill>
            <a:round/>
            <a:headEnd/>
            <a:tailEnd type="triangle" w="med" len="med"/>
          </a:ln>
        </p:spPr>
        <p:txBody>
          <a:bodyPr/>
          <a:lstStyle/>
          <a:p>
            <a:endParaRPr lang="en-US" sz="2400" dirty="0"/>
          </a:p>
        </p:txBody>
      </p:sp>
      <p:sp>
        <p:nvSpPr>
          <p:cNvPr id="9" name="TextBox 8"/>
          <p:cNvSpPr txBox="1"/>
          <p:nvPr/>
        </p:nvSpPr>
        <p:spPr>
          <a:xfrm>
            <a:off x="3432054" y="4869182"/>
            <a:ext cx="1752403" cy="461665"/>
          </a:xfrm>
          <a:prstGeom prst="rect">
            <a:avLst/>
          </a:prstGeom>
          <a:noFill/>
        </p:spPr>
        <p:txBody>
          <a:bodyPr wrap="none" rtlCol="0">
            <a:spAutoFit/>
          </a:bodyPr>
          <a:lstStyle/>
          <a:p>
            <a:r>
              <a:rPr lang="en-CA" sz="2400" b="1" dirty="0">
                <a:latin typeface="+mj-lt"/>
              </a:rPr>
              <a:t>No Triclosan</a:t>
            </a:r>
          </a:p>
        </p:txBody>
      </p:sp>
      <p:sp>
        <p:nvSpPr>
          <p:cNvPr id="129030" name="Line 4"/>
          <p:cNvSpPr>
            <a:spLocks noChangeShapeType="1"/>
          </p:cNvSpPr>
          <p:nvPr/>
        </p:nvSpPr>
        <p:spPr bwMode="auto">
          <a:xfrm flipH="1">
            <a:off x="7224484" y="1823247"/>
            <a:ext cx="0" cy="876064"/>
          </a:xfrm>
          <a:prstGeom prst="line">
            <a:avLst/>
          </a:prstGeom>
          <a:noFill/>
          <a:ln w="76200" cap="rnd">
            <a:solidFill>
              <a:schemeClr val="accent3"/>
            </a:solidFill>
            <a:round/>
            <a:headEnd/>
            <a:tailEnd type="triangle" w="med" len="med"/>
          </a:ln>
        </p:spPr>
        <p:txBody>
          <a:bodyPr/>
          <a:lstStyle/>
          <a:p>
            <a:endParaRPr lang="en-US" sz="2400"/>
          </a:p>
        </p:txBody>
      </p:sp>
      <p:sp>
        <p:nvSpPr>
          <p:cNvPr id="18" name="TextBox 17"/>
          <p:cNvSpPr txBox="1"/>
          <p:nvPr/>
        </p:nvSpPr>
        <p:spPr>
          <a:xfrm>
            <a:off x="6567092" y="1232615"/>
            <a:ext cx="1314784" cy="461665"/>
          </a:xfrm>
          <a:prstGeom prst="rect">
            <a:avLst/>
          </a:prstGeom>
          <a:noFill/>
        </p:spPr>
        <p:txBody>
          <a:bodyPr wrap="none" rtlCol="0">
            <a:spAutoFit/>
          </a:bodyPr>
          <a:lstStyle/>
          <a:p>
            <a:r>
              <a:rPr lang="en-CA" sz="2400" b="1" dirty="0">
                <a:latin typeface="+mj-lt"/>
              </a:rPr>
              <a:t>No </a:t>
            </a:r>
            <a:r>
              <a:rPr lang="en-CA" sz="2400" b="1" dirty="0" err="1">
                <a:latin typeface="+mj-lt"/>
              </a:rPr>
              <a:t>Quats</a:t>
            </a:r>
            <a:endParaRPr lang="en-CA" sz="2400" b="1" dirty="0">
              <a:latin typeface="+mj-lt"/>
            </a:endParaRPr>
          </a:p>
        </p:txBody>
      </p:sp>
    </p:spTree>
    <p:extLst>
      <p:ext uri="{BB962C8B-B14F-4D97-AF65-F5344CB8AC3E}">
        <p14:creationId xmlns:p14="http://schemas.microsoft.com/office/powerpoint/2010/main" val="1822962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6FA78-C2A8-3948-B6E0-6F696D863B10}"/>
              </a:ext>
            </a:extLst>
          </p:cNvPr>
          <p:cNvSpPr>
            <a:spLocks noGrp="1"/>
          </p:cNvSpPr>
          <p:nvPr>
            <p:ph idx="1"/>
          </p:nvPr>
        </p:nvSpPr>
        <p:spPr>
          <a:xfrm>
            <a:off x="1260588" y="2384875"/>
            <a:ext cx="5472062" cy="1641132"/>
          </a:xfrm>
        </p:spPr>
        <p:txBody>
          <a:bodyPr>
            <a:noAutofit/>
          </a:bodyPr>
          <a:lstStyle/>
          <a:p>
            <a:pPr marL="0" indent="0" algn="ctr">
              <a:spcAft>
                <a:spcPts val="600"/>
              </a:spcAft>
              <a:buNone/>
            </a:pPr>
            <a:r>
              <a:rPr lang="en-US" sz="4000" b="1" dirty="0">
                <a:solidFill>
                  <a:schemeClr val="accent1">
                    <a:lumMod val="75000"/>
                  </a:schemeClr>
                </a:solidFill>
                <a:cs typeface="Posterama" panose="020B0504020200020000" pitchFamily="34" charset="0"/>
              </a:rPr>
              <a:t>Viruses</a:t>
            </a:r>
            <a:r>
              <a:rPr lang="en-US" sz="4000" dirty="0">
                <a:cs typeface="Posterama" panose="020B0504020200020000" pitchFamily="34" charset="0"/>
              </a:rPr>
              <a:t> and </a:t>
            </a:r>
            <a:r>
              <a:rPr lang="en-US" sz="4000" b="1" dirty="0">
                <a:solidFill>
                  <a:srgbClr val="00B050"/>
                </a:solidFill>
                <a:cs typeface="Posterama" panose="020B0504020200020000" pitchFamily="34" charset="0"/>
              </a:rPr>
              <a:t>bacteria</a:t>
            </a:r>
            <a:r>
              <a:rPr lang="en-US" sz="4000" dirty="0">
                <a:cs typeface="Posterama" panose="020B0504020200020000" pitchFamily="34" charset="0"/>
              </a:rPr>
              <a:t> can both cause illness in humans, but they are </a:t>
            </a:r>
            <a:r>
              <a:rPr lang="en-US" sz="4000" b="1" dirty="0">
                <a:cs typeface="Posterama" panose="020B0504020200020000" pitchFamily="34" charset="0"/>
              </a:rPr>
              <a:t>very different.</a:t>
            </a:r>
          </a:p>
        </p:txBody>
      </p:sp>
      <p:graphicFrame>
        <p:nvGraphicFramePr>
          <p:cNvPr id="4" name="Diagram 3">
            <a:extLst>
              <a:ext uri="{FF2B5EF4-FFF2-40B4-BE49-F238E27FC236}">
                <a16:creationId xmlns:a16="http://schemas.microsoft.com/office/drawing/2014/main" id="{0F3F20B6-C731-6A4B-AE15-72DD41F566ED}"/>
              </a:ext>
            </a:extLst>
          </p:cNvPr>
          <p:cNvGraphicFramePr/>
          <p:nvPr>
            <p:extLst>
              <p:ext uri="{D42A27DB-BD31-4B8C-83A1-F6EECF244321}">
                <p14:modId xmlns:p14="http://schemas.microsoft.com/office/powerpoint/2010/main" val="2697766679"/>
              </p:ext>
            </p:extLst>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Icon&#10;&#10;Description automatically generated">
            <a:extLst>
              <a:ext uri="{FF2B5EF4-FFF2-40B4-BE49-F238E27FC236}">
                <a16:creationId xmlns:a16="http://schemas.microsoft.com/office/drawing/2014/main" id="{5F2CF2B0-D920-4142-A215-931516888F3B}"/>
              </a:ext>
            </a:extLst>
          </p:cNvPr>
          <p:cNvPicPr>
            <a:picLocks noChangeAspect="1"/>
          </p:cNvPicPr>
          <p:nvPr/>
        </p:nvPicPr>
        <p:blipFill>
          <a:blip r:embed="rId8">
            <a:duotone>
              <a:prstClr val="black"/>
              <a:schemeClr val="accent1">
                <a:tint val="45000"/>
                <a:satMod val="400000"/>
              </a:schemeClr>
            </a:duotone>
          </a:blip>
          <a:stretch>
            <a:fillRect/>
          </a:stretch>
        </p:blipFill>
        <p:spPr>
          <a:xfrm flipH="1">
            <a:off x="7848594" y="2384875"/>
            <a:ext cx="1325563" cy="1325563"/>
          </a:xfrm>
          <a:prstGeom prst="rect">
            <a:avLst/>
          </a:prstGeom>
        </p:spPr>
      </p:pic>
      <p:pic>
        <p:nvPicPr>
          <p:cNvPr id="8" name="Picture 7" descr="Icon&#10;&#10;Description automatically generated">
            <a:extLst>
              <a:ext uri="{FF2B5EF4-FFF2-40B4-BE49-F238E27FC236}">
                <a16:creationId xmlns:a16="http://schemas.microsoft.com/office/drawing/2014/main" id="{9741E015-C3FC-8F40-B491-D2B9B3053097}"/>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11200"/>
                    </a14:imgEffect>
                  </a14:imgLayer>
                </a14:imgProps>
              </a:ext>
            </a:extLst>
          </a:blip>
          <a:stretch>
            <a:fillRect/>
          </a:stretch>
        </p:blipFill>
        <p:spPr>
          <a:xfrm>
            <a:off x="8511376" y="2973357"/>
            <a:ext cx="2293474" cy="2293474"/>
          </a:xfrm>
          <a:prstGeom prst="rect">
            <a:avLst/>
          </a:prstGeom>
        </p:spPr>
      </p:pic>
      <p:sp>
        <p:nvSpPr>
          <p:cNvPr id="9" name="Title 8">
            <a:extLst>
              <a:ext uri="{FF2B5EF4-FFF2-40B4-BE49-F238E27FC236}">
                <a16:creationId xmlns:a16="http://schemas.microsoft.com/office/drawing/2014/main" id="{21BA77C9-0D1A-F347-8925-244623EE5915}"/>
              </a:ext>
            </a:extLst>
          </p:cNvPr>
          <p:cNvSpPr>
            <a:spLocks noGrp="1"/>
          </p:cNvSpPr>
          <p:nvPr>
            <p:ph type="title"/>
          </p:nvPr>
        </p:nvSpPr>
        <p:spPr/>
        <p:txBody>
          <a:bodyPr/>
          <a:lstStyle/>
          <a:p>
            <a:r>
              <a:rPr lang="en-US" b="1" dirty="0">
                <a:cs typeface="Posterama" panose="020B0504020200020000" pitchFamily="34" charset="0"/>
              </a:rPr>
              <a:t>A Look Inside Our Microbiome </a:t>
            </a:r>
            <a:endParaRPr lang="en-US" b="1" dirty="0"/>
          </a:p>
        </p:txBody>
      </p:sp>
    </p:spTree>
    <p:extLst>
      <p:ext uri="{BB962C8B-B14F-4D97-AF65-F5344CB8AC3E}">
        <p14:creationId xmlns:p14="http://schemas.microsoft.com/office/powerpoint/2010/main" val="37118329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ttle of clear liquid&#10;&#10;Description automatically generated with low confidence">
            <a:extLst>
              <a:ext uri="{FF2B5EF4-FFF2-40B4-BE49-F238E27FC236}">
                <a16:creationId xmlns:a16="http://schemas.microsoft.com/office/drawing/2014/main" id="{BCD41688-7B47-4D34-B695-C203DE45D6A7}"/>
              </a:ext>
            </a:extLst>
          </p:cNvPr>
          <p:cNvPicPr>
            <a:picLocks noChangeAspect="1"/>
          </p:cNvPicPr>
          <p:nvPr/>
        </p:nvPicPr>
        <p:blipFill>
          <a:blip r:embed="rId3"/>
          <a:stretch>
            <a:fillRect/>
          </a:stretch>
        </p:blipFill>
        <p:spPr>
          <a:xfrm>
            <a:off x="171016" y="966835"/>
            <a:ext cx="3841079" cy="5745343"/>
          </a:xfrm>
          <a:prstGeom prst="rect">
            <a:avLst/>
          </a:prstGeom>
        </p:spPr>
      </p:pic>
      <p:graphicFrame>
        <p:nvGraphicFramePr>
          <p:cNvPr id="9" name="Diagram 8">
            <a:extLst>
              <a:ext uri="{FF2B5EF4-FFF2-40B4-BE49-F238E27FC236}">
                <a16:creationId xmlns:a16="http://schemas.microsoft.com/office/drawing/2014/main" id="{ABB49C0B-F477-4E4D-9956-B72CC49E86A9}"/>
              </a:ext>
            </a:extLst>
          </p:cNvPr>
          <p:cNvGraphicFramePr/>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4">
            <a:extLst>
              <a:ext uri="{FF2B5EF4-FFF2-40B4-BE49-F238E27FC236}">
                <a16:creationId xmlns:a16="http://schemas.microsoft.com/office/drawing/2014/main" id="{A2E34F41-887C-F945-B80F-F809E055482B}"/>
              </a:ext>
            </a:extLst>
          </p:cNvPr>
          <p:cNvSpPr txBox="1">
            <a:spLocks noChangeArrowheads="1"/>
          </p:cNvSpPr>
          <p:nvPr/>
        </p:nvSpPr>
        <p:spPr bwMode="auto">
          <a:xfrm>
            <a:off x="523738" y="451063"/>
            <a:ext cx="7778749" cy="820184"/>
          </a:xfrm>
          <a:prstGeom prst="rect">
            <a:avLst/>
          </a:prstGeom>
          <a:noFill/>
          <a:ln w="9525">
            <a:noFill/>
            <a:miter lim="800000"/>
            <a:headEnd/>
            <a:tailEnd/>
          </a:ln>
        </p:spPr>
        <p:txBody>
          <a:bodyPr wrap="square" lIns="121900" tIns="121900" rIns="121900" bIns="121900">
            <a:spAutoFit/>
          </a:bodyPr>
          <a:lstStyle/>
          <a:p>
            <a:pPr>
              <a:buClr>
                <a:srgbClr val="000000"/>
              </a:buClr>
              <a:buFont typeface="Arial" charset="0"/>
              <a:buNone/>
            </a:pPr>
            <a:r>
              <a:rPr lang="en-CA" sz="3730" b="1" dirty="0">
                <a:latin typeface="+mj-lt"/>
                <a:cs typeface="Posterama" panose="020B0504020200020000" pitchFamily="34" charset="0"/>
              </a:rPr>
              <a:t>Alcohol based hand sanitizer</a:t>
            </a:r>
          </a:p>
        </p:txBody>
      </p:sp>
      <p:pic>
        <p:nvPicPr>
          <p:cNvPr id="11" name="Picture 10" descr="A bottle of clear liquid&#10;&#10;Description automatically generated with low confidence">
            <a:extLst>
              <a:ext uri="{FF2B5EF4-FFF2-40B4-BE49-F238E27FC236}">
                <a16:creationId xmlns:a16="http://schemas.microsoft.com/office/drawing/2014/main" id="{BCD41688-7B47-4D34-B695-C203DE45D6A7}"/>
              </a:ext>
            </a:extLst>
          </p:cNvPr>
          <p:cNvPicPr>
            <a:picLocks noChangeAspect="1"/>
          </p:cNvPicPr>
          <p:nvPr/>
        </p:nvPicPr>
        <p:blipFill rotWithShape="1">
          <a:blip r:embed="rId3"/>
          <a:srcRect l="22747" t="39768" r="25642" b="42078"/>
          <a:stretch/>
        </p:blipFill>
        <p:spPr>
          <a:xfrm>
            <a:off x="3601278" y="1450023"/>
            <a:ext cx="4701209" cy="2473332"/>
          </a:xfrm>
          <a:prstGeom prst="rect">
            <a:avLst/>
          </a:prstGeom>
        </p:spPr>
      </p:pic>
      <p:sp>
        <p:nvSpPr>
          <p:cNvPr id="3" name="Rectangle 2"/>
          <p:cNvSpPr/>
          <p:nvPr/>
        </p:nvSpPr>
        <p:spPr>
          <a:xfrm>
            <a:off x="4724400" y="2116982"/>
            <a:ext cx="2773018" cy="1746062"/>
          </a:xfrm>
          <a:prstGeom prst="rect">
            <a:avLst/>
          </a:prstGeom>
          <a:solidFill>
            <a:srgbClr val="E1E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4792318" y="1687052"/>
            <a:ext cx="2620617" cy="2031325"/>
          </a:xfrm>
          <a:prstGeom prst="rect">
            <a:avLst/>
          </a:prstGeom>
          <a:noFill/>
        </p:spPr>
        <p:txBody>
          <a:bodyPr wrap="square" rtlCol="0">
            <a:spAutoFit/>
          </a:bodyPr>
          <a:lstStyle/>
          <a:p>
            <a:r>
              <a:rPr lang="en-CA" b="1" dirty="0">
                <a:solidFill>
                  <a:srgbClr val="00359A"/>
                </a:solidFill>
                <a:latin typeface="Roboto Condensed Light" panose="02000000000000000000" pitchFamily="2" charset="0"/>
                <a:ea typeface="Roboto Condensed Light" panose="02000000000000000000" pitchFamily="2" charset="0"/>
                <a:cs typeface="Roboto Condensed Light" panose="02000000000000000000" pitchFamily="2" charset="0"/>
              </a:rPr>
              <a:t>ACTIVE INGREDIENT: </a:t>
            </a:r>
            <a:r>
              <a:rPr lang="en-CA" dirty="0">
                <a:solidFill>
                  <a:srgbClr val="00359A"/>
                </a:solidFill>
                <a:latin typeface="Roboto Condensed Light" panose="02000000000000000000" pitchFamily="2" charset="0"/>
                <a:ea typeface="Roboto Condensed Light" panose="02000000000000000000" pitchFamily="2" charset="0"/>
                <a:cs typeface="Roboto Condensed Light" panose="02000000000000000000" pitchFamily="2" charset="0"/>
              </a:rPr>
              <a:t>Denatured ethanol 62% w/w </a:t>
            </a:r>
            <a:r>
              <a:rPr lang="en-CA" b="1" dirty="0">
                <a:solidFill>
                  <a:srgbClr val="00359A"/>
                </a:solidFill>
                <a:latin typeface="Roboto Condensed Light" panose="02000000000000000000" pitchFamily="2" charset="0"/>
                <a:ea typeface="Roboto Condensed Light" panose="02000000000000000000" pitchFamily="2" charset="0"/>
                <a:cs typeface="Roboto Condensed Light" panose="02000000000000000000" pitchFamily="2" charset="0"/>
              </a:rPr>
              <a:t>OTHER INGREDIENTS: </a:t>
            </a:r>
            <a:r>
              <a:rPr lang="en-CA" dirty="0">
                <a:solidFill>
                  <a:srgbClr val="00359A"/>
                </a:solidFill>
                <a:latin typeface="Roboto Condensed Light" panose="02000000000000000000" pitchFamily="2" charset="0"/>
                <a:ea typeface="Roboto Condensed Light" panose="02000000000000000000" pitchFamily="2" charset="0"/>
                <a:cs typeface="Roboto Condensed Light" panose="02000000000000000000" pitchFamily="2" charset="0"/>
              </a:rPr>
              <a:t>Aqua, Oleth-20, Carbomer, Parfum, </a:t>
            </a:r>
            <a:r>
              <a:rPr lang="en-CA" dirty="0" err="1">
                <a:solidFill>
                  <a:srgbClr val="00359A"/>
                </a:solidFill>
                <a:latin typeface="Roboto Condensed Light" panose="02000000000000000000" pitchFamily="2" charset="0"/>
                <a:ea typeface="Roboto Condensed Light" panose="02000000000000000000" pitchFamily="2" charset="0"/>
                <a:cs typeface="Roboto Condensed Light" panose="02000000000000000000" pitchFamily="2" charset="0"/>
              </a:rPr>
              <a:t>Aminomethyl</a:t>
            </a:r>
            <a:r>
              <a:rPr lang="en-CA" dirty="0">
                <a:solidFill>
                  <a:srgbClr val="00359A"/>
                </a:solidFill>
                <a:latin typeface="Roboto Condensed Light" panose="02000000000000000000" pitchFamily="2" charset="0"/>
                <a:ea typeface="Roboto Condensed Light" panose="02000000000000000000" pitchFamily="2" charset="0"/>
                <a:cs typeface="Roboto Condensed Light" panose="02000000000000000000" pitchFamily="2" charset="0"/>
              </a:rPr>
              <a:t>-propanol, Aloe Barbadensis Leaf Extract</a:t>
            </a:r>
          </a:p>
        </p:txBody>
      </p:sp>
      <p:sp>
        <p:nvSpPr>
          <p:cNvPr id="13" name="Rectangle 12"/>
          <p:cNvSpPr/>
          <p:nvPr/>
        </p:nvSpPr>
        <p:spPr>
          <a:xfrm>
            <a:off x="1470806" y="3357632"/>
            <a:ext cx="1240920" cy="873031"/>
          </a:xfrm>
          <a:prstGeom prst="rect">
            <a:avLst/>
          </a:prstGeom>
          <a:solidFill>
            <a:srgbClr val="E1E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rgbClr val="00359A"/>
                </a:solidFill>
                <a:latin typeface="+mj-lt"/>
              </a:rPr>
              <a:t>Gel Hand</a:t>
            </a:r>
          </a:p>
          <a:p>
            <a:pPr algn="ctr"/>
            <a:r>
              <a:rPr lang="en-CA" sz="2000" b="1" dirty="0">
                <a:solidFill>
                  <a:srgbClr val="00359A"/>
                </a:solidFill>
                <a:latin typeface="+mj-lt"/>
              </a:rPr>
              <a:t>Sanitizer</a:t>
            </a:r>
          </a:p>
        </p:txBody>
      </p:sp>
    </p:spTree>
    <p:extLst>
      <p:ext uri="{BB962C8B-B14F-4D97-AF65-F5344CB8AC3E}">
        <p14:creationId xmlns:p14="http://schemas.microsoft.com/office/powerpoint/2010/main" val="3861758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ttle of clear liquid&#10;&#10;Description automatically generated with low confidence">
            <a:extLst>
              <a:ext uri="{FF2B5EF4-FFF2-40B4-BE49-F238E27FC236}">
                <a16:creationId xmlns:a16="http://schemas.microsoft.com/office/drawing/2014/main" id="{BCD41688-7B47-4D34-B695-C203DE45D6A7}"/>
              </a:ext>
            </a:extLst>
          </p:cNvPr>
          <p:cNvPicPr>
            <a:picLocks noChangeAspect="1"/>
          </p:cNvPicPr>
          <p:nvPr/>
        </p:nvPicPr>
        <p:blipFill>
          <a:blip r:embed="rId3"/>
          <a:stretch>
            <a:fillRect/>
          </a:stretch>
        </p:blipFill>
        <p:spPr>
          <a:xfrm>
            <a:off x="171016" y="966835"/>
            <a:ext cx="3841079" cy="5745343"/>
          </a:xfrm>
          <a:prstGeom prst="rect">
            <a:avLst/>
          </a:prstGeom>
        </p:spPr>
      </p:pic>
      <p:sp>
        <p:nvSpPr>
          <p:cNvPr id="131077" name="Text Box 6"/>
          <p:cNvSpPr txBox="1">
            <a:spLocks noChangeArrowheads="1"/>
          </p:cNvSpPr>
          <p:nvPr/>
        </p:nvSpPr>
        <p:spPr bwMode="auto">
          <a:xfrm>
            <a:off x="7275442" y="1886149"/>
            <a:ext cx="4267200" cy="461665"/>
          </a:xfrm>
          <a:prstGeom prst="rect">
            <a:avLst/>
          </a:prstGeom>
          <a:noFill/>
          <a:ln w="9525">
            <a:noFill/>
            <a:miter lim="800000"/>
            <a:headEnd/>
            <a:tailEnd/>
          </a:ln>
        </p:spPr>
        <p:txBody>
          <a:bodyPr>
            <a:spAutoFit/>
          </a:bodyPr>
          <a:lstStyle/>
          <a:p>
            <a:pPr marL="228594" indent="-228594" algn="ctr">
              <a:spcBef>
                <a:spcPct val="50000"/>
              </a:spcBef>
              <a:buClr>
                <a:srgbClr val="FF6600"/>
              </a:buClr>
            </a:pPr>
            <a:r>
              <a:rPr lang="en-US" sz="2400" b="1" dirty="0">
                <a:latin typeface="+mj-lt"/>
                <a:cs typeface="Posterama" panose="020B0504020200020000" pitchFamily="34" charset="0"/>
              </a:rPr>
              <a:t>Alcohol</a:t>
            </a:r>
          </a:p>
        </p:txBody>
      </p:sp>
      <p:sp>
        <p:nvSpPr>
          <p:cNvPr id="131078" name="TextBox 6"/>
          <p:cNvSpPr txBox="1">
            <a:spLocks noChangeArrowheads="1"/>
          </p:cNvSpPr>
          <p:nvPr/>
        </p:nvSpPr>
        <p:spPr bwMode="auto">
          <a:xfrm>
            <a:off x="3583816" y="4321782"/>
            <a:ext cx="8057322" cy="1384995"/>
          </a:xfrm>
          <a:prstGeom prst="rect">
            <a:avLst/>
          </a:prstGeom>
          <a:noFill/>
          <a:ln w="9525">
            <a:noFill/>
            <a:miter lim="800000"/>
            <a:headEnd/>
            <a:tailEnd/>
          </a:ln>
        </p:spPr>
        <p:txBody>
          <a:bodyPr wrap="square">
            <a:spAutoFit/>
          </a:bodyPr>
          <a:lstStyle/>
          <a:p>
            <a:pPr>
              <a:buClr>
                <a:srgbClr val="000000"/>
              </a:buClr>
              <a:buFont typeface="Arial" charset="0"/>
              <a:buNone/>
            </a:pPr>
            <a:r>
              <a:rPr lang="en-CA" sz="2800" dirty="0">
                <a:cs typeface="Posterama" panose="020B0504020200020000" pitchFamily="34" charset="0"/>
              </a:rPr>
              <a:t>Make sure the hand sanitizer does not contain </a:t>
            </a:r>
            <a:r>
              <a:rPr lang="en-CA" sz="2800" dirty="0" err="1">
                <a:cs typeface="Posterama" panose="020B0504020200020000" pitchFamily="34" charset="0"/>
              </a:rPr>
              <a:t>triclosan</a:t>
            </a:r>
            <a:r>
              <a:rPr lang="en-CA" sz="2800" dirty="0">
                <a:cs typeface="Posterama" panose="020B0504020200020000" pitchFamily="34" charset="0"/>
              </a:rPr>
              <a:t> or </a:t>
            </a:r>
            <a:r>
              <a:rPr lang="en-CA" sz="2800" dirty="0" err="1">
                <a:cs typeface="Posterama" panose="020B0504020200020000" pitchFamily="34" charset="0"/>
              </a:rPr>
              <a:t>quats</a:t>
            </a:r>
            <a:r>
              <a:rPr lang="en-CA" sz="2800" dirty="0">
                <a:cs typeface="Posterama" panose="020B0504020200020000" pitchFamily="34" charset="0"/>
              </a:rPr>
              <a:t>.  Some alcohol-based hand sanitizers do.</a:t>
            </a:r>
          </a:p>
        </p:txBody>
      </p:sp>
      <p:graphicFrame>
        <p:nvGraphicFramePr>
          <p:cNvPr id="9" name="Diagram 8">
            <a:extLst>
              <a:ext uri="{FF2B5EF4-FFF2-40B4-BE49-F238E27FC236}">
                <a16:creationId xmlns:a16="http://schemas.microsoft.com/office/drawing/2014/main" id="{ABB49C0B-F477-4E4D-9956-B72CC49E86A9}"/>
              </a:ext>
            </a:extLst>
          </p:cNvPr>
          <p:cNvGraphicFramePr/>
          <p:nvPr>
            <p:extLst>
              <p:ext uri="{D42A27DB-BD31-4B8C-83A1-F6EECF244321}">
                <p14:modId xmlns:p14="http://schemas.microsoft.com/office/powerpoint/2010/main" val="2777003496"/>
              </p:ext>
            </p:extLst>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4">
            <a:extLst>
              <a:ext uri="{FF2B5EF4-FFF2-40B4-BE49-F238E27FC236}">
                <a16:creationId xmlns:a16="http://schemas.microsoft.com/office/drawing/2014/main" id="{A2E34F41-887C-F945-B80F-F809E055482B}"/>
              </a:ext>
            </a:extLst>
          </p:cNvPr>
          <p:cNvSpPr txBox="1">
            <a:spLocks noChangeArrowheads="1"/>
          </p:cNvSpPr>
          <p:nvPr/>
        </p:nvSpPr>
        <p:spPr bwMode="auto">
          <a:xfrm>
            <a:off x="523738" y="451063"/>
            <a:ext cx="7778749" cy="820184"/>
          </a:xfrm>
          <a:prstGeom prst="rect">
            <a:avLst/>
          </a:prstGeom>
          <a:noFill/>
          <a:ln w="9525">
            <a:noFill/>
            <a:miter lim="800000"/>
            <a:headEnd/>
            <a:tailEnd/>
          </a:ln>
        </p:spPr>
        <p:txBody>
          <a:bodyPr wrap="square" lIns="121900" tIns="121900" rIns="121900" bIns="121900">
            <a:spAutoFit/>
          </a:bodyPr>
          <a:lstStyle/>
          <a:p>
            <a:pPr>
              <a:buClr>
                <a:srgbClr val="000000"/>
              </a:buClr>
              <a:buFont typeface="Arial" charset="0"/>
              <a:buNone/>
            </a:pPr>
            <a:r>
              <a:rPr lang="en-CA" sz="3730" b="1" dirty="0">
                <a:latin typeface="+mj-lt"/>
                <a:cs typeface="Posterama" panose="020B0504020200020000" pitchFamily="34" charset="0"/>
              </a:rPr>
              <a:t>Alcohol based hand sanitizer</a:t>
            </a:r>
          </a:p>
        </p:txBody>
      </p:sp>
      <p:pic>
        <p:nvPicPr>
          <p:cNvPr id="11" name="Picture 10" descr="A bottle of clear liquid&#10;&#10;Description automatically generated with low confidence">
            <a:extLst>
              <a:ext uri="{FF2B5EF4-FFF2-40B4-BE49-F238E27FC236}">
                <a16:creationId xmlns:a16="http://schemas.microsoft.com/office/drawing/2014/main" id="{BCD41688-7B47-4D34-B695-C203DE45D6A7}"/>
              </a:ext>
            </a:extLst>
          </p:cNvPr>
          <p:cNvPicPr>
            <a:picLocks noChangeAspect="1"/>
          </p:cNvPicPr>
          <p:nvPr/>
        </p:nvPicPr>
        <p:blipFill rotWithShape="1">
          <a:blip r:embed="rId3"/>
          <a:srcRect l="22747" t="39768" r="25642" b="42078"/>
          <a:stretch/>
        </p:blipFill>
        <p:spPr>
          <a:xfrm>
            <a:off x="3601278" y="1450023"/>
            <a:ext cx="4701209" cy="2473332"/>
          </a:xfrm>
          <a:prstGeom prst="rect">
            <a:avLst/>
          </a:prstGeom>
        </p:spPr>
      </p:pic>
      <p:sp>
        <p:nvSpPr>
          <p:cNvPr id="3" name="Rectangle 2"/>
          <p:cNvSpPr/>
          <p:nvPr/>
        </p:nvSpPr>
        <p:spPr>
          <a:xfrm>
            <a:off x="4724400" y="2116982"/>
            <a:ext cx="2773018" cy="1746062"/>
          </a:xfrm>
          <a:prstGeom prst="rect">
            <a:avLst/>
          </a:prstGeom>
          <a:solidFill>
            <a:srgbClr val="E1E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4792318" y="1687052"/>
            <a:ext cx="2620617" cy="2031325"/>
          </a:xfrm>
          <a:prstGeom prst="rect">
            <a:avLst/>
          </a:prstGeom>
          <a:noFill/>
        </p:spPr>
        <p:txBody>
          <a:bodyPr wrap="square" rtlCol="0">
            <a:spAutoFit/>
          </a:bodyPr>
          <a:lstStyle/>
          <a:p>
            <a:r>
              <a:rPr lang="en-CA" b="1" dirty="0">
                <a:solidFill>
                  <a:srgbClr val="00359A"/>
                </a:solidFill>
                <a:latin typeface="Roboto Condensed Light" panose="02000000000000000000" pitchFamily="2" charset="0"/>
                <a:ea typeface="Roboto Condensed Light" panose="02000000000000000000" pitchFamily="2" charset="0"/>
                <a:cs typeface="Roboto Condensed Light" panose="02000000000000000000" pitchFamily="2" charset="0"/>
              </a:rPr>
              <a:t>ACTIVE INGREDIENT: </a:t>
            </a:r>
            <a:r>
              <a:rPr lang="en-CA" dirty="0">
                <a:solidFill>
                  <a:srgbClr val="00359A"/>
                </a:solidFill>
                <a:latin typeface="Roboto Condensed Light" panose="02000000000000000000" pitchFamily="2" charset="0"/>
                <a:ea typeface="Roboto Condensed Light" panose="02000000000000000000" pitchFamily="2" charset="0"/>
                <a:cs typeface="Roboto Condensed Light" panose="02000000000000000000" pitchFamily="2" charset="0"/>
              </a:rPr>
              <a:t>Denatured ethanol 62% w/w </a:t>
            </a:r>
            <a:r>
              <a:rPr lang="en-CA" b="1" dirty="0">
                <a:solidFill>
                  <a:srgbClr val="00359A"/>
                </a:solidFill>
                <a:latin typeface="Roboto Condensed Light" panose="02000000000000000000" pitchFamily="2" charset="0"/>
                <a:ea typeface="Roboto Condensed Light" panose="02000000000000000000" pitchFamily="2" charset="0"/>
                <a:cs typeface="Roboto Condensed Light" panose="02000000000000000000" pitchFamily="2" charset="0"/>
              </a:rPr>
              <a:t>OTHER INGREDIENTS: </a:t>
            </a:r>
            <a:r>
              <a:rPr lang="en-CA" dirty="0">
                <a:solidFill>
                  <a:srgbClr val="00359A"/>
                </a:solidFill>
                <a:latin typeface="Roboto Condensed Light" panose="02000000000000000000" pitchFamily="2" charset="0"/>
                <a:ea typeface="Roboto Condensed Light" panose="02000000000000000000" pitchFamily="2" charset="0"/>
                <a:cs typeface="Roboto Condensed Light" panose="02000000000000000000" pitchFamily="2" charset="0"/>
              </a:rPr>
              <a:t>Aqua, Oleth-20, Carbomer, Parfum, </a:t>
            </a:r>
            <a:r>
              <a:rPr lang="en-CA" dirty="0" err="1">
                <a:solidFill>
                  <a:srgbClr val="00359A"/>
                </a:solidFill>
                <a:latin typeface="Roboto Condensed Light" panose="02000000000000000000" pitchFamily="2" charset="0"/>
                <a:ea typeface="Roboto Condensed Light" panose="02000000000000000000" pitchFamily="2" charset="0"/>
                <a:cs typeface="Roboto Condensed Light" panose="02000000000000000000" pitchFamily="2" charset="0"/>
              </a:rPr>
              <a:t>Aminomethyl</a:t>
            </a:r>
            <a:r>
              <a:rPr lang="en-CA" dirty="0">
                <a:solidFill>
                  <a:srgbClr val="00359A"/>
                </a:solidFill>
                <a:latin typeface="Roboto Condensed Light" panose="02000000000000000000" pitchFamily="2" charset="0"/>
                <a:ea typeface="Roboto Condensed Light" panose="02000000000000000000" pitchFamily="2" charset="0"/>
                <a:cs typeface="Roboto Condensed Light" panose="02000000000000000000" pitchFamily="2" charset="0"/>
              </a:rPr>
              <a:t>-propanol, Aloe Barbadensis Leaf Extract</a:t>
            </a:r>
          </a:p>
        </p:txBody>
      </p:sp>
      <p:sp>
        <p:nvSpPr>
          <p:cNvPr id="131076" name="Line 4"/>
          <p:cNvSpPr>
            <a:spLocks noChangeShapeType="1"/>
          </p:cNvSpPr>
          <p:nvPr/>
        </p:nvSpPr>
        <p:spPr bwMode="auto">
          <a:xfrm flipH="1">
            <a:off x="7066721" y="2116982"/>
            <a:ext cx="1610139" cy="0"/>
          </a:xfrm>
          <a:prstGeom prst="line">
            <a:avLst/>
          </a:prstGeom>
          <a:noFill/>
          <a:ln w="76200" cap="rnd">
            <a:solidFill>
              <a:schemeClr val="accent3"/>
            </a:solidFill>
            <a:round/>
            <a:headEnd/>
            <a:tailEnd type="triangle" w="med" len="med"/>
          </a:ln>
        </p:spPr>
        <p:txBody>
          <a:bodyPr/>
          <a:lstStyle/>
          <a:p>
            <a:endParaRPr lang="en-US" sz="2400"/>
          </a:p>
        </p:txBody>
      </p:sp>
      <p:sp>
        <p:nvSpPr>
          <p:cNvPr id="13" name="Rectangle 12"/>
          <p:cNvSpPr/>
          <p:nvPr/>
        </p:nvSpPr>
        <p:spPr>
          <a:xfrm>
            <a:off x="1470806" y="3357632"/>
            <a:ext cx="1240920" cy="873031"/>
          </a:xfrm>
          <a:prstGeom prst="rect">
            <a:avLst/>
          </a:prstGeom>
          <a:solidFill>
            <a:srgbClr val="E1E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rgbClr val="00359A"/>
                </a:solidFill>
                <a:latin typeface="+mj-lt"/>
              </a:rPr>
              <a:t>Gel Hand</a:t>
            </a:r>
          </a:p>
          <a:p>
            <a:pPr algn="ctr"/>
            <a:r>
              <a:rPr lang="en-CA" sz="2000" b="1" dirty="0">
                <a:solidFill>
                  <a:srgbClr val="00359A"/>
                </a:solidFill>
                <a:latin typeface="+mj-lt"/>
              </a:rPr>
              <a:t>Sanitizer</a:t>
            </a:r>
          </a:p>
        </p:txBody>
      </p:sp>
    </p:spTree>
    <p:extLst>
      <p:ext uri="{BB962C8B-B14F-4D97-AF65-F5344CB8AC3E}">
        <p14:creationId xmlns:p14="http://schemas.microsoft.com/office/powerpoint/2010/main" val="9835699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03" y="779886"/>
            <a:ext cx="7324536" cy="4883024"/>
          </a:xfrm>
          <a:prstGeom prst="rect">
            <a:avLst/>
          </a:prstGeom>
        </p:spPr>
      </p:pic>
      <p:sp>
        <p:nvSpPr>
          <p:cNvPr id="15" name="TextBox 4">
            <a:extLst>
              <a:ext uri="{FF2B5EF4-FFF2-40B4-BE49-F238E27FC236}">
                <a16:creationId xmlns:a16="http://schemas.microsoft.com/office/drawing/2014/main" id="{A2E34F41-887C-F945-B80F-F809E055482B}"/>
              </a:ext>
            </a:extLst>
          </p:cNvPr>
          <p:cNvSpPr txBox="1">
            <a:spLocks noChangeArrowheads="1"/>
          </p:cNvSpPr>
          <p:nvPr/>
        </p:nvSpPr>
        <p:spPr bwMode="auto">
          <a:xfrm>
            <a:off x="523738" y="451063"/>
            <a:ext cx="7778749" cy="820184"/>
          </a:xfrm>
          <a:prstGeom prst="rect">
            <a:avLst/>
          </a:prstGeom>
          <a:noFill/>
          <a:ln w="9525">
            <a:noFill/>
            <a:miter lim="800000"/>
            <a:headEnd/>
            <a:tailEnd/>
          </a:ln>
        </p:spPr>
        <p:txBody>
          <a:bodyPr wrap="square" lIns="121900" tIns="121900" rIns="121900" bIns="121900">
            <a:spAutoFit/>
          </a:bodyPr>
          <a:lstStyle/>
          <a:p>
            <a:pPr>
              <a:buClr>
                <a:srgbClr val="000000"/>
              </a:buClr>
              <a:buFont typeface="Arial" charset="0"/>
              <a:buNone/>
            </a:pPr>
            <a:r>
              <a:rPr lang="en-CA" sz="3730" b="1" dirty="0">
                <a:latin typeface="+mj-lt"/>
                <a:cs typeface="Posterama" panose="020B0504020200020000" pitchFamily="34" charset="0"/>
              </a:rPr>
              <a:t>Antibacterial toothpaste</a:t>
            </a:r>
          </a:p>
        </p:txBody>
      </p:sp>
      <p:graphicFrame>
        <p:nvGraphicFramePr>
          <p:cNvPr id="12" name="Diagram 11">
            <a:extLst>
              <a:ext uri="{FF2B5EF4-FFF2-40B4-BE49-F238E27FC236}">
                <a16:creationId xmlns:a16="http://schemas.microsoft.com/office/drawing/2014/main" id="{D94C73E1-9391-7041-8561-007B25B20B93}"/>
              </a:ext>
            </a:extLst>
          </p:cNvPr>
          <p:cNvGraphicFramePr/>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a:extLst>
              <a:ext uri="{FF2B5EF4-FFF2-40B4-BE49-F238E27FC236}">
                <a16:creationId xmlns:a16="http://schemas.microsoft.com/office/drawing/2014/main" id="{4C4624D3-1460-D74D-B3F9-8B5ED3B4C435}"/>
              </a:ext>
            </a:extLst>
          </p:cNvPr>
          <p:cNvSpPr/>
          <p:nvPr/>
        </p:nvSpPr>
        <p:spPr>
          <a:xfrm>
            <a:off x="2207172" y="1741507"/>
            <a:ext cx="1489339" cy="328844"/>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5282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03" y="779886"/>
            <a:ext cx="7324536" cy="4883024"/>
          </a:xfrm>
          <a:prstGeom prst="rect">
            <a:avLst/>
          </a:prstGeom>
        </p:spPr>
      </p:pic>
      <p:sp>
        <p:nvSpPr>
          <p:cNvPr id="15" name="TextBox 4">
            <a:extLst>
              <a:ext uri="{FF2B5EF4-FFF2-40B4-BE49-F238E27FC236}">
                <a16:creationId xmlns:a16="http://schemas.microsoft.com/office/drawing/2014/main" id="{A2E34F41-887C-F945-B80F-F809E055482B}"/>
              </a:ext>
            </a:extLst>
          </p:cNvPr>
          <p:cNvSpPr txBox="1">
            <a:spLocks noChangeArrowheads="1"/>
          </p:cNvSpPr>
          <p:nvPr/>
        </p:nvSpPr>
        <p:spPr bwMode="auto">
          <a:xfrm>
            <a:off x="523738" y="451063"/>
            <a:ext cx="7778749" cy="820184"/>
          </a:xfrm>
          <a:prstGeom prst="rect">
            <a:avLst/>
          </a:prstGeom>
          <a:noFill/>
          <a:ln w="9525">
            <a:noFill/>
            <a:miter lim="800000"/>
            <a:headEnd/>
            <a:tailEnd/>
          </a:ln>
        </p:spPr>
        <p:txBody>
          <a:bodyPr wrap="square" lIns="121900" tIns="121900" rIns="121900" bIns="121900">
            <a:spAutoFit/>
          </a:bodyPr>
          <a:lstStyle/>
          <a:p>
            <a:pPr>
              <a:buClr>
                <a:srgbClr val="000000"/>
              </a:buClr>
              <a:buFont typeface="Arial" charset="0"/>
              <a:buNone/>
            </a:pPr>
            <a:r>
              <a:rPr lang="en-CA" sz="3730" b="1" dirty="0">
                <a:latin typeface="+mj-lt"/>
                <a:cs typeface="Posterama" panose="020B0504020200020000" pitchFamily="34" charset="0"/>
              </a:rPr>
              <a:t>Antibacterial toothpaste</a:t>
            </a:r>
          </a:p>
        </p:txBody>
      </p:sp>
      <p:sp>
        <p:nvSpPr>
          <p:cNvPr id="140298" name="Text Box 8"/>
          <p:cNvSpPr txBox="1">
            <a:spLocks noChangeArrowheads="1"/>
          </p:cNvSpPr>
          <p:nvPr/>
        </p:nvSpPr>
        <p:spPr bwMode="auto">
          <a:xfrm>
            <a:off x="8064230" y="2313457"/>
            <a:ext cx="3574513" cy="1815882"/>
          </a:xfrm>
          <a:prstGeom prst="rect">
            <a:avLst/>
          </a:prstGeom>
          <a:noFill/>
          <a:ln w="9525">
            <a:noFill/>
            <a:miter lim="800000"/>
            <a:headEnd/>
            <a:tailEnd/>
          </a:ln>
        </p:spPr>
        <p:txBody>
          <a:bodyPr wrap="square">
            <a:spAutoFit/>
          </a:bodyPr>
          <a:lstStyle/>
          <a:p>
            <a:pPr>
              <a:spcBef>
                <a:spcPct val="50000"/>
              </a:spcBef>
              <a:buClr>
                <a:srgbClr val="FF6600"/>
              </a:buClr>
            </a:pPr>
            <a:r>
              <a:rPr lang="en-US" sz="2800" dirty="0">
                <a:cs typeface="Posterama" panose="020B0504020200020000" pitchFamily="34" charset="0"/>
              </a:rPr>
              <a:t>Regular toothpaste should have no triclosan in the ingredients.</a:t>
            </a:r>
          </a:p>
        </p:txBody>
      </p:sp>
      <p:sp>
        <p:nvSpPr>
          <p:cNvPr id="140294" name="Line 5"/>
          <p:cNvSpPr>
            <a:spLocks noChangeShapeType="1"/>
          </p:cNvSpPr>
          <p:nvPr/>
        </p:nvSpPr>
        <p:spPr bwMode="auto">
          <a:xfrm flipH="1" flipV="1">
            <a:off x="3385226" y="5000016"/>
            <a:ext cx="435640" cy="372833"/>
          </a:xfrm>
          <a:prstGeom prst="line">
            <a:avLst/>
          </a:prstGeom>
          <a:noFill/>
          <a:ln w="76200" cap="rnd">
            <a:solidFill>
              <a:schemeClr val="accent3"/>
            </a:solidFill>
            <a:round/>
            <a:headEnd/>
            <a:tailEnd type="triangle" w="med" len="med"/>
          </a:ln>
        </p:spPr>
        <p:txBody>
          <a:bodyPr/>
          <a:lstStyle/>
          <a:p>
            <a:endParaRPr lang="en-US" sz="2400" dirty="0"/>
          </a:p>
        </p:txBody>
      </p:sp>
      <p:sp>
        <p:nvSpPr>
          <p:cNvPr id="140295" name="Text Box 6"/>
          <p:cNvSpPr txBox="1">
            <a:spLocks noChangeArrowheads="1"/>
          </p:cNvSpPr>
          <p:nvPr/>
        </p:nvSpPr>
        <p:spPr bwMode="auto">
          <a:xfrm>
            <a:off x="3038838" y="5377350"/>
            <a:ext cx="2748547" cy="461665"/>
          </a:xfrm>
          <a:prstGeom prst="rect">
            <a:avLst/>
          </a:prstGeom>
          <a:noFill/>
          <a:ln w="9525">
            <a:noFill/>
            <a:miter lim="800000"/>
            <a:headEnd/>
            <a:tailEnd/>
          </a:ln>
        </p:spPr>
        <p:txBody>
          <a:bodyPr wrap="square">
            <a:spAutoFit/>
          </a:bodyPr>
          <a:lstStyle/>
          <a:p>
            <a:pPr algn="ctr">
              <a:spcBef>
                <a:spcPct val="50000"/>
              </a:spcBef>
              <a:buClr>
                <a:srgbClr val="000000"/>
              </a:buClr>
              <a:buFont typeface="Arial" charset="0"/>
              <a:buNone/>
            </a:pPr>
            <a:r>
              <a:rPr lang="en-US" sz="2400" b="1" dirty="0">
                <a:latin typeface="+mj-lt"/>
                <a:cs typeface="Posterama" panose="020B0504020200020000" pitchFamily="34" charset="0"/>
              </a:rPr>
              <a:t>Triclosan</a:t>
            </a:r>
          </a:p>
        </p:txBody>
      </p:sp>
      <p:graphicFrame>
        <p:nvGraphicFramePr>
          <p:cNvPr id="12" name="Diagram 11">
            <a:extLst>
              <a:ext uri="{FF2B5EF4-FFF2-40B4-BE49-F238E27FC236}">
                <a16:creationId xmlns:a16="http://schemas.microsoft.com/office/drawing/2014/main" id="{D94C73E1-9391-7041-8561-007B25B20B93}"/>
              </a:ext>
            </a:extLst>
          </p:cNvPr>
          <p:cNvGraphicFramePr/>
          <p:nvPr>
            <p:extLst>
              <p:ext uri="{D42A27DB-BD31-4B8C-83A1-F6EECF244321}">
                <p14:modId xmlns:p14="http://schemas.microsoft.com/office/powerpoint/2010/main" val="91324034"/>
              </p:ext>
            </p:extLst>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a:extLst>
              <a:ext uri="{FF2B5EF4-FFF2-40B4-BE49-F238E27FC236}">
                <a16:creationId xmlns:a16="http://schemas.microsoft.com/office/drawing/2014/main" id="{4C4624D3-1460-D74D-B3F9-8B5ED3B4C435}"/>
              </a:ext>
            </a:extLst>
          </p:cNvPr>
          <p:cNvSpPr/>
          <p:nvPr/>
        </p:nvSpPr>
        <p:spPr>
          <a:xfrm>
            <a:off x="2207172" y="1741507"/>
            <a:ext cx="1489339" cy="328844"/>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79660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2A1A-9D54-7E4B-9CCA-CF65DBAA04E0}"/>
              </a:ext>
            </a:extLst>
          </p:cNvPr>
          <p:cNvSpPr>
            <a:spLocks noGrp="1"/>
          </p:cNvSpPr>
          <p:nvPr>
            <p:ph type="title"/>
          </p:nvPr>
        </p:nvSpPr>
        <p:spPr/>
        <p:txBody>
          <a:bodyPr>
            <a:normAutofit/>
          </a:bodyPr>
          <a:lstStyle/>
          <a:p>
            <a:pPr>
              <a:lnSpc>
                <a:spcPct val="150000"/>
              </a:lnSpc>
            </a:pPr>
            <a:r>
              <a:rPr lang="en-US" b="1" dirty="0">
                <a:cs typeface="Posterama" panose="020B0504020200020000" pitchFamily="34" charset="0"/>
              </a:rPr>
              <a:t>How can we prevent infections?</a:t>
            </a:r>
          </a:p>
        </p:txBody>
      </p:sp>
      <p:sp>
        <p:nvSpPr>
          <p:cNvPr id="3" name="Content Placeholder 2">
            <a:extLst>
              <a:ext uri="{FF2B5EF4-FFF2-40B4-BE49-F238E27FC236}">
                <a16:creationId xmlns:a16="http://schemas.microsoft.com/office/drawing/2014/main" id="{43351BC9-2B6A-4743-AABD-CBBB7E62179B}"/>
              </a:ext>
            </a:extLst>
          </p:cNvPr>
          <p:cNvSpPr>
            <a:spLocks noGrp="1"/>
          </p:cNvSpPr>
          <p:nvPr>
            <p:ph idx="1"/>
          </p:nvPr>
        </p:nvSpPr>
        <p:spPr/>
        <p:txBody>
          <a:bodyPr>
            <a:normAutofit/>
          </a:bodyPr>
          <a:lstStyle/>
          <a:p>
            <a:pPr marL="808038" lvl="1" indent="-350838">
              <a:lnSpc>
                <a:spcPct val="150000"/>
              </a:lnSpc>
            </a:pPr>
            <a:r>
              <a:rPr lang="en-US" sz="3600" dirty="0">
                <a:cs typeface="Posterama" panose="020B0504020200020000" pitchFamily="34" charset="0"/>
              </a:rPr>
              <a:t>Handwashing</a:t>
            </a:r>
          </a:p>
          <a:p>
            <a:pPr marL="808038" lvl="1" indent="-350838">
              <a:lnSpc>
                <a:spcPct val="150000"/>
              </a:lnSpc>
            </a:pPr>
            <a:r>
              <a:rPr lang="en-US" sz="3600" dirty="0">
                <a:cs typeface="Posterama" panose="020B0504020200020000" pitchFamily="34" charset="0"/>
              </a:rPr>
              <a:t>Stay home if sick, physical distance, masks</a:t>
            </a:r>
          </a:p>
          <a:p>
            <a:pPr marL="808038" lvl="1" indent="-350838">
              <a:lnSpc>
                <a:spcPct val="150000"/>
              </a:lnSpc>
            </a:pPr>
            <a:r>
              <a:rPr lang="en-US" sz="3600" b="1" dirty="0">
                <a:cs typeface="Posterama" panose="020B0504020200020000" pitchFamily="34" charset="0"/>
              </a:rPr>
              <a:t>Stay up to date on vaccinations</a:t>
            </a:r>
          </a:p>
          <a:p>
            <a:pPr marL="808038" lvl="1" indent="-350838">
              <a:lnSpc>
                <a:spcPct val="150000"/>
              </a:lnSpc>
            </a:pPr>
            <a:r>
              <a:rPr lang="en-US" sz="3600" dirty="0">
                <a:cs typeface="Posterama" panose="020B0504020200020000" pitchFamily="34" charset="0"/>
              </a:rPr>
              <a:t>Use antibiotics wisely</a:t>
            </a:r>
            <a:endParaRPr lang="en-US" sz="3200" dirty="0">
              <a:cs typeface="Posterama" panose="020B0504020200020000" pitchFamily="34" charset="0"/>
            </a:endParaRPr>
          </a:p>
          <a:p>
            <a:pPr lvl="2">
              <a:lnSpc>
                <a:spcPct val="150000"/>
              </a:lnSpc>
            </a:pPr>
            <a:endParaRPr lang="en-US" sz="3200" dirty="0">
              <a:cs typeface="Posterama" panose="020B0504020200020000" pitchFamily="34" charset="0"/>
            </a:endParaRPr>
          </a:p>
          <a:p>
            <a:pPr lvl="2">
              <a:lnSpc>
                <a:spcPct val="150000"/>
              </a:lnSpc>
            </a:pPr>
            <a:endParaRPr lang="en-US" sz="3200" dirty="0">
              <a:cs typeface="Posterama" panose="020B0504020200020000" pitchFamily="34" charset="0"/>
            </a:endParaRPr>
          </a:p>
          <a:p>
            <a:pPr lvl="2">
              <a:lnSpc>
                <a:spcPct val="150000"/>
              </a:lnSpc>
            </a:pPr>
            <a:endParaRPr lang="en-US" sz="3200" dirty="0">
              <a:cs typeface="Posterama" panose="020B0504020200020000" pitchFamily="34" charset="0"/>
            </a:endParaRPr>
          </a:p>
        </p:txBody>
      </p:sp>
      <p:graphicFrame>
        <p:nvGraphicFramePr>
          <p:cNvPr id="8" name="Diagram 7">
            <a:extLst>
              <a:ext uri="{FF2B5EF4-FFF2-40B4-BE49-F238E27FC236}">
                <a16:creationId xmlns:a16="http://schemas.microsoft.com/office/drawing/2014/main" id="{710C9422-DCB5-3D46-A1DE-797FB5200856}"/>
              </a:ext>
            </a:extLst>
          </p:cNvPr>
          <p:cNvGraphicFramePr/>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25761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2A1A-9D54-7E4B-9CCA-CF65DBAA04E0}"/>
              </a:ext>
            </a:extLst>
          </p:cNvPr>
          <p:cNvSpPr>
            <a:spLocks noGrp="1"/>
          </p:cNvSpPr>
          <p:nvPr>
            <p:ph type="title"/>
          </p:nvPr>
        </p:nvSpPr>
        <p:spPr>
          <a:xfrm>
            <a:off x="838200" y="212725"/>
            <a:ext cx="10515600" cy="1325563"/>
          </a:xfrm>
        </p:spPr>
        <p:txBody>
          <a:bodyPr>
            <a:normAutofit/>
          </a:bodyPr>
          <a:lstStyle/>
          <a:p>
            <a:pPr>
              <a:lnSpc>
                <a:spcPct val="150000"/>
              </a:lnSpc>
            </a:pPr>
            <a:r>
              <a:rPr lang="en-US" b="1" dirty="0">
                <a:cs typeface="Posterama" panose="020B0504020200020000" pitchFamily="34" charset="0"/>
              </a:rPr>
              <a:t>Vaccines: Prepping the Immune System</a:t>
            </a:r>
          </a:p>
        </p:txBody>
      </p:sp>
      <p:graphicFrame>
        <p:nvGraphicFramePr>
          <p:cNvPr id="8" name="Diagram 7">
            <a:extLst>
              <a:ext uri="{FF2B5EF4-FFF2-40B4-BE49-F238E27FC236}">
                <a16:creationId xmlns:a16="http://schemas.microsoft.com/office/drawing/2014/main" id="{710C9422-DCB5-3D46-A1DE-797FB5200856}"/>
              </a:ext>
            </a:extLst>
          </p:cNvPr>
          <p:cNvGraphicFramePr/>
          <p:nvPr>
            <p:extLst>
              <p:ext uri="{D42A27DB-BD31-4B8C-83A1-F6EECF244321}">
                <p14:modId xmlns:p14="http://schemas.microsoft.com/office/powerpoint/2010/main" val="120362902"/>
              </p:ext>
            </p:extLst>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6ECF656D-13BA-6B40-9A94-CC3F0A48F231}"/>
              </a:ext>
            </a:extLst>
          </p:cNvPr>
          <p:cNvPicPr>
            <a:picLocks noChangeAspect="1"/>
          </p:cNvPicPr>
          <p:nvPr/>
        </p:nvPicPr>
        <p:blipFill rotWithShape="1">
          <a:blip r:embed="rId8"/>
          <a:srcRect l="2804" t="32099" r="72950" b="31605"/>
          <a:stretch/>
        </p:blipFill>
        <p:spPr>
          <a:xfrm>
            <a:off x="1825613" y="1956447"/>
            <a:ext cx="1540934" cy="1729139"/>
          </a:xfrm>
          <a:prstGeom prst="rect">
            <a:avLst/>
          </a:prstGeom>
        </p:spPr>
      </p:pic>
      <p:pic>
        <p:nvPicPr>
          <p:cNvPr id="7" name="Picture 6">
            <a:extLst>
              <a:ext uri="{FF2B5EF4-FFF2-40B4-BE49-F238E27FC236}">
                <a16:creationId xmlns:a16="http://schemas.microsoft.com/office/drawing/2014/main" id="{5D77AC8F-C7A0-8B4C-AC39-FC5837F7CA95}"/>
              </a:ext>
            </a:extLst>
          </p:cNvPr>
          <p:cNvPicPr>
            <a:picLocks noChangeAspect="1"/>
          </p:cNvPicPr>
          <p:nvPr/>
        </p:nvPicPr>
        <p:blipFill rotWithShape="1">
          <a:blip r:embed="rId8"/>
          <a:srcRect l="30409" t="13141" r="45345" b="57982"/>
          <a:stretch/>
        </p:blipFill>
        <p:spPr>
          <a:xfrm>
            <a:off x="5054599" y="2396304"/>
            <a:ext cx="1540934" cy="1375703"/>
          </a:xfrm>
          <a:prstGeom prst="rect">
            <a:avLst/>
          </a:prstGeom>
        </p:spPr>
      </p:pic>
      <p:pic>
        <p:nvPicPr>
          <p:cNvPr id="9" name="Picture 8">
            <a:extLst>
              <a:ext uri="{FF2B5EF4-FFF2-40B4-BE49-F238E27FC236}">
                <a16:creationId xmlns:a16="http://schemas.microsoft.com/office/drawing/2014/main" id="{394A121A-F576-614E-85F0-C20A36650C3C}"/>
              </a:ext>
            </a:extLst>
          </p:cNvPr>
          <p:cNvPicPr>
            <a:picLocks noChangeAspect="1"/>
          </p:cNvPicPr>
          <p:nvPr/>
        </p:nvPicPr>
        <p:blipFill rotWithShape="1">
          <a:blip r:embed="rId8"/>
          <a:srcRect l="60207" t="31130" r="15547" b="32574"/>
          <a:stretch/>
        </p:blipFill>
        <p:spPr>
          <a:xfrm>
            <a:off x="3513665" y="1637808"/>
            <a:ext cx="1540934" cy="1729139"/>
          </a:xfrm>
          <a:prstGeom prst="rect">
            <a:avLst/>
          </a:prstGeom>
        </p:spPr>
      </p:pic>
      <p:pic>
        <p:nvPicPr>
          <p:cNvPr id="10" name="Picture 9">
            <a:extLst>
              <a:ext uri="{FF2B5EF4-FFF2-40B4-BE49-F238E27FC236}">
                <a16:creationId xmlns:a16="http://schemas.microsoft.com/office/drawing/2014/main" id="{1C1FDF68-6D81-3846-A7FC-AF2B1DF8F797}"/>
              </a:ext>
            </a:extLst>
          </p:cNvPr>
          <p:cNvPicPr>
            <a:picLocks noChangeAspect="1"/>
          </p:cNvPicPr>
          <p:nvPr/>
        </p:nvPicPr>
        <p:blipFill rotWithShape="1">
          <a:blip r:embed="rId8"/>
          <a:srcRect l="27160" t="52222" r="48594" b="12551"/>
          <a:stretch/>
        </p:blipFill>
        <p:spPr>
          <a:xfrm>
            <a:off x="3440106" y="3261495"/>
            <a:ext cx="1540934" cy="1678172"/>
          </a:xfrm>
          <a:prstGeom prst="rect">
            <a:avLst/>
          </a:prstGeom>
        </p:spPr>
      </p:pic>
      <p:sp>
        <p:nvSpPr>
          <p:cNvPr id="26" name="Rectangle 25">
            <a:extLst>
              <a:ext uri="{FF2B5EF4-FFF2-40B4-BE49-F238E27FC236}">
                <a16:creationId xmlns:a16="http://schemas.microsoft.com/office/drawing/2014/main" id="{F87B79BB-D43C-9946-8A97-E1664907D854}"/>
              </a:ext>
            </a:extLst>
          </p:cNvPr>
          <p:cNvSpPr/>
          <p:nvPr/>
        </p:nvSpPr>
        <p:spPr>
          <a:xfrm>
            <a:off x="-592607" y="5225337"/>
            <a:ext cx="7958607" cy="707886"/>
          </a:xfrm>
          <a:prstGeom prst="rect">
            <a:avLst/>
          </a:prstGeom>
        </p:spPr>
        <p:txBody>
          <a:bodyPr wrap="square">
            <a:spAutoFit/>
          </a:bodyPr>
          <a:lstStyle/>
          <a:p>
            <a:pPr lvl="2" algn="ctr"/>
            <a:r>
              <a:rPr lang="en-US" sz="2000" dirty="0">
                <a:cs typeface="Posterama" panose="020B0504020200020000" pitchFamily="34" charset="0"/>
              </a:rPr>
              <a:t>Your immune system can </a:t>
            </a:r>
            <a:r>
              <a:rPr lang="en-US" sz="2000" b="1" dirty="0">
                <a:cs typeface="Posterama" panose="020B0504020200020000" pitchFamily="34" charset="0"/>
              </a:rPr>
              <a:t>learn – </a:t>
            </a:r>
            <a:r>
              <a:rPr lang="en-US" sz="2000" dirty="0">
                <a:cs typeface="Posterama" panose="020B0504020200020000" pitchFamily="34" charset="0"/>
              </a:rPr>
              <a:t>once you’ve been infected by a pathogen, it remembers how to destroy it</a:t>
            </a:r>
          </a:p>
        </p:txBody>
      </p:sp>
    </p:spTree>
    <p:extLst>
      <p:ext uri="{BB962C8B-B14F-4D97-AF65-F5344CB8AC3E}">
        <p14:creationId xmlns:p14="http://schemas.microsoft.com/office/powerpoint/2010/main" val="27523829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2A1A-9D54-7E4B-9CCA-CF65DBAA04E0}"/>
              </a:ext>
            </a:extLst>
          </p:cNvPr>
          <p:cNvSpPr>
            <a:spLocks noGrp="1"/>
          </p:cNvSpPr>
          <p:nvPr>
            <p:ph type="title"/>
          </p:nvPr>
        </p:nvSpPr>
        <p:spPr>
          <a:xfrm>
            <a:off x="838200" y="212725"/>
            <a:ext cx="10515600" cy="1325563"/>
          </a:xfrm>
        </p:spPr>
        <p:txBody>
          <a:bodyPr>
            <a:normAutofit/>
          </a:bodyPr>
          <a:lstStyle/>
          <a:p>
            <a:pPr>
              <a:lnSpc>
                <a:spcPct val="150000"/>
              </a:lnSpc>
            </a:pPr>
            <a:r>
              <a:rPr lang="en-US" b="1" dirty="0">
                <a:cs typeface="Posterama" panose="020B0504020200020000" pitchFamily="34" charset="0"/>
              </a:rPr>
              <a:t>Vaccines: Prepping the Immune System</a:t>
            </a:r>
          </a:p>
        </p:txBody>
      </p:sp>
      <p:graphicFrame>
        <p:nvGraphicFramePr>
          <p:cNvPr id="8" name="Diagram 7">
            <a:extLst>
              <a:ext uri="{FF2B5EF4-FFF2-40B4-BE49-F238E27FC236}">
                <a16:creationId xmlns:a16="http://schemas.microsoft.com/office/drawing/2014/main" id="{710C9422-DCB5-3D46-A1DE-797FB5200856}"/>
              </a:ext>
            </a:extLst>
          </p:cNvPr>
          <p:cNvGraphicFramePr/>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6ECF656D-13BA-6B40-9A94-CC3F0A48F231}"/>
              </a:ext>
            </a:extLst>
          </p:cNvPr>
          <p:cNvPicPr>
            <a:picLocks noChangeAspect="1"/>
          </p:cNvPicPr>
          <p:nvPr/>
        </p:nvPicPr>
        <p:blipFill rotWithShape="1">
          <a:blip r:embed="rId8"/>
          <a:srcRect l="2804" t="32099" r="72950" b="31605"/>
          <a:stretch/>
        </p:blipFill>
        <p:spPr>
          <a:xfrm>
            <a:off x="2378505" y="2918070"/>
            <a:ext cx="1540934" cy="1729139"/>
          </a:xfrm>
          <a:prstGeom prst="rect">
            <a:avLst/>
          </a:prstGeom>
        </p:spPr>
      </p:pic>
      <p:pic>
        <p:nvPicPr>
          <p:cNvPr id="7" name="Picture 6">
            <a:extLst>
              <a:ext uri="{FF2B5EF4-FFF2-40B4-BE49-F238E27FC236}">
                <a16:creationId xmlns:a16="http://schemas.microsoft.com/office/drawing/2014/main" id="{5D77AC8F-C7A0-8B4C-AC39-FC5837F7CA95}"/>
              </a:ext>
            </a:extLst>
          </p:cNvPr>
          <p:cNvPicPr>
            <a:picLocks noChangeAspect="1"/>
          </p:cNvPicPr>
          <p:nvPr/>
        </p:nvPicPr>
        <p:blipFill rotWithShape="1">
          <a:blip r:embed="rId8"/>
          <a:srcRect l="30409" t="13141" r="45345" b="57982"/>
          <a:stretch/>
        </p:blipFill>
        <p:spPr>
          <a:xfrm>
            <a:off x="5054599" y="2396304"/>
            <a:ext cx="1540934" cy="1375703"/>
          </a:xfrm>
          <a:prstGeom prst="rect">
            <a:avLst/>
          </a:prstGeom>
        </p:spPr>
      </p:pic>
      <p:pic>
        <p:nvPicPr>
          <p:cNvPr id="9" name="Picture 8">
            <a:extLst>
              <a:ext uri="{FF2B5EF4-FFF2-40B4-BE49-F238E27FC236}">
                <a16:creationId xmlns:a16="http://schemas.microsoft.com/office/drawing/2014/main" id="{394A121A-F576-614E-85F0-C20A36650C3C}"/>
              </a:ext>
            </a:extLst>
          </p:cNvPr>
          <p:cNvPicPr>
            <a:picLocks noChangeAspect="1"/>
          </p:cNvPicPr>
          <p:nvPr/>
        </p:nvPicPr>
        <p:blipFill rotWithShape="1">
          <a:blip r:embed="rId8"/>
          <a:srcRect l="60207" t="31130" r="15547" b="32574"/>
          <a:stretch/>
        </p:blipFill>
        <p:spPr>
          <a:xfrm>
            <a:off x="3513665" y="1637808"/>
            <a:ext cx="1540934" cy="1729139"/>
          </a:xfrm>
          <a:prstGeom prst="rect">
            <a:avLst/>
          </a:prstGeom>
        </p:spPr>
      </p:pic>
      <p:pic>
        <p:nvPicPr>
          <p:cNvPr id="10" name="Picture 9">
            <a:extLst>
              <a:ext uri="{FF2B5EF4-FFF2-40B4-BE49-F238E27FC236}">
                <a16:creationId xmlns:a16="http://schemas.microsoft.com/office/drawing/2014/main" id="{1C1FDF68-6D81-3846-A7FC-AF2B1DF8F797}"/>
              </a:ext>
            </a:extLst>
          </p:cNvPr>
          <p:cNvPicPr>
            <a:picLocks noChangeAspect="1"/>
          </p:cNvPicPr>
          <p:nvPr/>
        </p:nvPicPr>
        <p:blipFill rotWithShape="1">
          <a:blip r:embed="rId8"/>
          <a:srcRect l="27160" t="52222" r="48594" b="12551"/>
          <a:stretch/>
        </p:blipFill>
        <p:spPr>
          <a:xfrm>
            <a:off x="3440106" y="3261495"/>
            <a:ext cx="1540934" cy="1678172"/>
          </a:xfrm>
          <a:prstGeom prst="rect">
            <a:avLst/>
          </a:prstGeom>
        </p:spPr>
      </p:pic>
      <p:sp>
        <p:nvSpPr>
          <p:cNvPr id="26" name="Rectangle 25">
            <a:extLst>
              <a:ext uri="{FF2B5EF4-FFF2-40B4-BE49-F238E27FC236}">
                <a16:creationId xmlns:a16="http://schemas.microsoft.com/office/drawing/2014/main" id="{F87B79BB-D43C-9946-8A97-E1664907D854}"/>
              </a:ext>
            </a:extLst>
          </p:cNvPr>
          <p:cNvSpPr/>
          <p:nvPr/>
        </p:nvSpPr>
        <p:spPr>
          <a:xfrm>
            <a:off x="-592607" y="5225337"/>
            <a:ext cx="7958607" cy="707886"/>
          </a:xfrm>
          <a:prstGeom prst="rect">
            <a:avLst/>
          </a:prstGeom>
        </p:spPr>
        <p:txBody>
          <a:bodyPr wrap="square">
            <a:spAutoFit/>
          </a:bodyPr>
          <a:lstStyle/>
          <a:p>
            <a:pPr lvl="2" algn="ctr"/>
            <a:r>
              <a:rPr lang="en-US" sz="2000" dirty="0">
                <a:cs typeface="Posterama" panose="020B0504020200020000" pitchFamily="34" charset="0"/>
              </a:rPr>
              <a:t>Your immune system can </a:t>
            </a:r>
            <a:r>
              <a:rPr lang="en-US" sz="2000" b="1" dirty="0">
                <a:cs typeface="Posterama" panose="020B0504020200020000" pitchFamily="34" charset="0"/>
              </a:rPr>
              <a:t>learn – </a:t>
            </a:r>
            <a:r>
              <a:rPr lang="en-US" sz="2000" dirty="0">
                <a:cs typeface="Posterama" panose="020B0504020200020000" pitchFamily="34" charset="0"/>
              </a:rPr>
              <a:t>once you’ve been infected by a pathogen, it remembers how to destroy it</a:t>
            </a:r>
          </a:p>
        </p:txBody>
      </p:sp>
    </p:spTree>
    <p:extLst>
      <p:ext uri="{BB962C8B-B14F-4D97-AF65-F5344CB8AC3E}">
        <p14:creationId xmlns:p14="http://schemas.microsoft.com/office/powerpoint/2010/main" val="2803689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2A1A-9D54-7E4B-9CCA-CF65DBAA04E0}"/>
              </a:ext>
            </a:extLst>
          </p:cNvPr>
          <p:cNvSpPr>
            <a:spLocks noGrp="1"/>
          </p:cNvSpPr>
          <p:nvPr>
            <p:ph type="title"/>
          </p:nvPr>
        </p:nvSpPr>
        <p:spPr>
          <a:xfrm>
            <a:off x="838200" y="212725"/>
            <a:ext cx="10515600" cy="1325563"/>
          </a:xfrm>
        </p:spPr>
        <p:txBody>
          <a:bodyPr>
            <a:normAutofit/>
          </a:bodyPr>
          <a:lstStyle/>
          <a:p>
            <a:pPr>
              <a:lnSpc>
                <a:spcPct val="150000"/>
              </a:lnSpc>
            </a:pPr>
            <a:r>
              <a:rPr lang="en-US" b="1" dirty="0">
                <a:cs typeface="Posterama" panose="020B0504020200020000" pitchFamily="34" charset="0"/>
              </a:rPr>
              <a:t>Vaccines: Prepping the Immune System</a:t>
            </a:r>
          </a:p>
        </p:txBody>
      </p:sp>
      <p:graphicFrame>
        <p:nvGraphicFramePr>
          <p:cNvPr id="8" name="Diagram 7">
            <a:extLst>
              <a:ext uri="{FF2B5EF4-FFF2-40B4-BE49-F238E27FC236}">
                <a16:creationId xmlns:a16="http://schemas.microsoft.com/office/drawing/2014/main" id="{710C9422-DCB5-3D46-A1DE-797FB5200856}"/>
              </a:ext>
            </a:extLst>
          </p:cNvPr>
          <p:cNvGraphicFramePr/>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5D77AC8F-C7A0-8B4C-AC39-FC5837F7CA95}"/>
              </a:ext>
            </a:extLst>
          </p:cNvPr>
          <p:cNvPicPr>
            <a:picLocks noChangeAspect="1"/>
          </p:cNvPicPr>
          <p:nvPr/>
        </p:nvPicPr>
        <p:blipFill rotWithShape="1">
          <a:blip r:embed="rId8"/>
          <a:srcRect l="30409" t="13141" r="45345" b="57982"/>
          <a:stretch/>
        </p:blipFill>
        <p:spPr>
          <a:xfrm>
            <a:off x="5054599" y="2396304"/>
            <a:ext cx="1540934" cy="1375703"/>
          </a:xfrm>
          <a:prstGeom prst="rect">
            <a:avLst/>
          </a:prstGeom>
        </p:spPr>
      </p:pic>
      <p:pic>
        <p:nvPicPr>
          <p:cNvPr id="9" name="Picture 8">
            <a:extLst>
              <a:ext uri="{FF2B5EF4-FFF2-40B4-BE49-F238E27FC236}">
                <a16:creationId xmlns:a16="http://schemas.microsoft.com/office/drawing/2014/main" id="{394A121A-F576-614E-85F0-C20A36650C3C}"/>
              </a:ext>
            </a:extLst>
          </p:cNvPr>
          <p:cNvPicPr>
            <a:picLocks noChangeAspect="1"/>
          </p:cNvPicPr>
          <p:nvPr/>
        </p:nvPicPr>
        <p:blipFill rotWithShape="1">
          <a:blip r:embed="rId8"/>
          <a:srcRect l="60207" t="31130" r="15547" b="32574"/>
          <a:stretch/>
        </p:blipFill>
        <p:spPr>
          <a:xfrm>
            <a:off x="3513665" y="1637808"/>
            <a:ext cx="1540934" cy="1729139"/>
          </a:xfrm>
          <a:prstGeom prst="rect">
            <a:avLst/>
          </a:prstGeom>
        </p:spPr>
      </p:pic>
      <p:pic>
        <p:nvPicPr>
          <p:cNvPr id="10" name="Picture 9">
            <a:extLst>
              <a:ext uri="{FF2B5EF4-FFF2-40B4-BE49-F238E27FC236}">
                <a16:creationId xmlns:a16="http://schemas.microsoft.com/office/drawing/2014/main" id="{1C1FDF68-6D81-3846-A7FC-AF2B1DF8F797}"/>
              </a:ext>
            </a:extLst>
          </p:cNvPr>
          <p:cNvPicPr>
            <a:picLocks noChangeAspect="1"/>
          </p:cNvPicPr>
          <p:nvPr/>
        </p:nvPicPr>
        <p:blipFill rotWithShape="1">
          <a:blip r:embed="rId8"/>
          <a:srcRect l="27160" t="52222" r="48594" b="12551"/>
          <a:stretch/>
        </p:blipFill>
        <p:spPr>
          <a:xfrm>
            <a:off x="3440106" y="3261495"/>
            <a:ext cx="1540934" cy="1678172"/>
          </a:xfrm>
          <a:prstGeom prst="rect">
            <a:avLst/>
          </a:prstGeom>
        </p:spPr>
      </p:pic>
      <p:pic>
        <p:nvPicPr>
          <p:cNvPr id="18" name="Picture 17">
            <a:extLst>
              <a:ext uri="{FF2B5EF4-FFF2-40B4-BE49-F238E27FC236}">
                <a16:creationId xmlns:a16="http://schemas.microsoft.com/office/drawing/2014/main" id="{F350FF2B-0E57-484A-B4DA-7FBE0C7C27E2}"/>
              </a:ext>
            </a:extLst>
          </p:cNvPr>
          <p:cNvPicPr>
            <a:picLocks noChangeAspect="1"/>
          </p:cNvPicPr>
          <p:nvPr/>
        </p:nvPicPr>
        <p:blipFill rotWithShape="1">
          <a:blip r:embed="rId8"/>
          <a:srcRect l="2804" t="57598" r="88537" b="34804"/>
          <a:stretch/>
        </p:blipFill>
        <p:spPr>
          <a:xfrm rot="17878495">
            <a:off x="2119844" y="3763313"/>
            <a:ext cx="550331" cy="361984"/>
          </a:xfrm>
          <a:prstGeom prst="rect">
            <a:avLst/>
          </a:prstGeom>
        </p:spPr>
      </p:pic>
      <p:pic>
        <p:nvPicPr>
          <p:cNvPr id="19" name="Picture 18">
            <a:extLst>
              <a:ext uri="{FF2B5EF4-FFF2-40B4-BE49-F238E27FC236}">
                <a16:creationId xmlns:a16="http://schemas.microsoft.com/office/drawing/2014/main" id="{DE958CC6-6940-404D-81A3-AF13EEC0301B}"/>
              </a:ext>
            </a:extLst>
          </p:cNvPr>
          <p:cNvPicPr>
            <a:picLocks noChangeAspect="1"/>
          </p:cNvPicPr>
          <p:nvPr/>
        </p:nvPicPr>
        <p:blipFill rotWithShape="1">
          <a:blip r:embed="rId8"/>
          <a:srcRect l="2804" t="57598" r="88537" b="34804"/>
          <a:stretch/>
        </p:blipFill>
        <p:spPr>
          <a:xfrm rot="8728667">
            <a:off x="1417198" y="2738187"/>
            <a:ext cx="550331" cy="361984"/>
          </a:xfrm>
          <a:prstGeom prst="rect">
            <a:avLst/>
          </a:prstGeom>
        </p:spPr>
      </p:pic>
      <p:pic>
        <p:nvPicPr>
          <p:cNvPr id="20" name="Picture 19">
            <a:extLst>
              <a:ext uri="{FF2B5EF4-FFF2-40B4-BE49-F238E27FC236}">
                <a16:creationId xmlns:a16="http://schemas.microsoft.com/office/drawing/2014/main" id="{2E6AD5DE-9893-6A47-989E-ACF4B1838DB6}"/>
              </a:ext>
            </a:extLst>
          </p:cNvPr>
          <p:cNvPicPr>
            <a:picLocks noChangeAspect="1"/>
          </p:cNvPicPr>
          <p:nvPr/>
        </p:nvPicPr>
        <p:blipFill rotWithShape="1">
          <a:blip r:embed="rId8"/>
          <a:srcRect l="2804" t="57598" r="88537" b="34804"/>
          <a:stretch/>
        </p:blipFill>
        <p:spPr>
          <a:xfrm rot="6092971">
            <a:off x="1562342" y="3202778"/>
            <a:ext cx="550331" cy="361984"/>
          </a:xfrm>
          <a:prstGeom prst="rect">
            <a:avLst/>
          </a:prstGeom>
        </p:spPr>
      </p:pic>
      <p:pic>
        <p:nvPicPr>
          <p:cNvPr id="21" name="Picture 20">
            <a:extLst>
              <a:ext uri="{FF2B5EF4-FFF2-40B4-BE49-F238E27FC236}">
                <a16:creationId xmlns:a16="http://schemas.microsoft.com/office/drawing/2014/main" id="{F9F31345-133C-4943-B797-443F165AC677}"/>
              </a:ext>
            </a:extLst>
          </p:cNvPr>
          <p:cNvPicPr>
            <a:picLocks noChangeAspect="1"/>
          </p:cNvPicPr>
          <p:nvPr/>
        </p:nvPicPr>
        <p:blipFill rotWithShape="1">
          <a:blip r:embed="rId8"/>
          <a:srcRect l="2804" t="57598" r="88537" b="34804"/>
          <a:stretch/>
        </p:blipFill>
        <p:spPr>
          <a:xfrm rot="16412996">
            <a:off x="1805456" y="2810753"/>
            <a:ext cx="550331" cy="361984"/>
          </a:xfrm>
          <a:prstGeom prst="rect">
            <a:avLst/>
          </a:prstGeom>
        </p:spPr>
      </p:pic>
      <p:pic>
        <p:nvPicPr>
          <p:cNvPr id="22" name="Picture 21">
            <a:extLst>
              <a:ext uri="{FF2B5EF4-FFF2-40B4-BE49-F238E27FC236}">
                <a16:creationId xmlns:a16="http://schemas.microsoft.com/office/drawing/2014/main" id="{AA4D60C9-0BD0-F64E-9990-35616B674BBB}"/>
              </a:ext>
            </a:extLst>
          </p:cNvPr>
          <p:cNvPicPr>
            <a:picLocks noChangeAspect="1"/>
          </p:cNvPicPr>
          <p:nvPr/>
        </p:nvPicPr>
        <p:blipFill rotWithShape="1">
          <a:blip r:embed="rId8"/>
          <a:srcRect l="2804" t="57598" r="88537" b="34804"/>
          <a:stretch/>
        </p:blipFill>
        <p:spPr>
          <a:xfrm rot="9629606">
            <a:off x="2410782" y="2751374"/>
            <a:ext cx="550331" cy="361984"/>
          </a:xfrm>
          <a:prstGeom prst="rect">
            <a:avLst/>
          </a:prstGeom>
        </p:spPr>
      </p:pic>
      <p:pic>
        <p:nvPicPr>
          <p:cNvPr id="23" name="Picture 22">
            <a:extLst>
              <a:ext uri="{FF2B5EF4-FFF2-40B4-BE49-F238E27FC236}">
                <a16:creationId xmlns:a16="http://schemas.microsoft.com/office/drawing/2014/main" id="{6D95E59E-EC0E-7342-AC3D-D3F44851DE5A}"/>
              </a:ext>
            </a:extLst>
          </p:cNvPr>
          <p:cNvPicPr>
            <a:picLocks noChangeAspect="1"/>
          </p:cNvPicPr>
          <p:nvPr/>
        </p:nvPicPr>
        <p:blipFill rotWithShape="1">
          <a:blip r:embed="rId8"/>
          <a:srcRect l="2804" t="57598" r="88537" b="34804"/>
          <a:stretch/>
        </p:blipFill>
        <p:spPr>
          <a:xfrm rot="20633828">
            <a:off x="1048694" y="3467868"/>
            <a:ext cx="550331" cy="361984"/>
          </a:xfrm>
          <a:prstGeom prst="rect">
            <a:avLst/>
          </a:prstGeom>
        </p:spPr>
      </p:pic>
      <p:pic>
        <p:nvPicPr>
          <p:cNvPr id="24" name="Picture 23">
            <a:extLst>
              <a:ext uri="{FF2B5EF4-FFF2-40B4-BE49-F238E27FC236}">
                <a16:creationId xmlns:a16="http://schemas.microsoft.com/office/drawing/2014/main" id="{BF0E1A3C-777F-DF41-9204-ECC3E75B4D7B}"/>
              </a:ext>
            </a:extLst>
          </p:cNvPr>
          <p:cNvPicPr>
            <a:picLocks noChangeAspect="1"/>
          </p:cNvPicPr>
          <p:nvPr/>
        </p:nvPicPr>
        <p:blipFill rotWithShape="1">
          <a:blip r:embed="rId8"/>
          <a:srcRect l="2804" t="57598" r="88537" b="34804"/>
          <a:stretch/>
        </p:blipFill>
        <p:spPr>
          <a:xfrm rot="12563910">
            <a:off x="2116594" y="3192402"/>
            <a:ext cx="550331" cy="361984"/>
          </a:xfrm>
          <a:prstGeom prst="rect">
            <a:avLst/>
          </a:prstGeom>
        </p:spPr>
      </p:pic>
      <p:pic>
        <p:nvPicPr>
          <p:cNvPr id="25" name="Graphic 24" descr="Arrow: Counter-clockwise curve with solid fill">
            <a:extLst>
              <a:ext uri="{FF2B5EF4-FFF2-40B4-BE49-F238E27FC236}">
                <a16:creationId xmlns:a16="http://schemas.microsoft.com/office/drawing/2014/main" id="{B9DBDD9C-A6E6-E046-BDBE-267AA87C7B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871758" flipH="1">
            <a:off x="1766463" y="3774825"/>
            <a:ext cx="914400" cy="914400"/>
          </a:xfrm>
          <a:prstGeom prst="rect">
            <a:avLst/>
          </a:prstGeom>
        </p:spPr>
      </p:pic>
      <p:sp>
        <p:nvSpPr>
          <p:cNvPr id="26" name="Rectangle 25">
            <a:extLst>
              <a:ext uri="{FF2B5EF4-FFF2-40B4-BE49-F238E27FC236}">
                <a16:creationId xmlns:a16="http://schemas.microsoft.com/office/drawing/2014/main" id="{F87B79BB-D43C-9946-8A97-E1664907D854}"/>
              </a:ext>
            </a:extLst>
          </p:cNvPr>
          <p:cNvSpPr/>
          <p:nvPr/>
        </p:nvSpPr>
        <p:spPr>
          <a:xfrm>
            <a:off x="-592607" y="5225337"/>
            <a:ext cx="7958607" cy="707886"/>
          </a:xfrm>
          <a:prstGeom prst="rect">
            <a:avLst/>
          </a:prstGeom>
        </p:spPr>
        <p:txBody>
          <a:bodyPr wrap="square">
            <a:spAutoFit/>
          </a:bodyPr>
          <a:lstStyle/>
          <a:p>
            <a:pPr lvl="2" algn="ctr"/>
            <a:r>
              <a:rPr lang="en-US" sz="2000" dirty="0">
                <a:cs typeface="Posterama" panose="020B0504020200020000" pitchFamily="34" charset="0"/>
              </a:rPr>
              <a:t>Your immune system can </a:t>
            </a:r>
            <a:r>
              <a:rPr lang="en-US" sz="2000" b="1" dirty="0">
                <a:cs typeface="Posterama" panose="020B0504020200020000" pitchFamily="34" charset="0"/>
              </a:rPr>
              <a:t>learn – </a:t>
            </a:r>
            <a:r>
              <a:rPr lang="en-US" sz="2000" dirty="0">
                <a:cs typeface="Posterama" panose="020B0504020200020000" pitchFamily="34" charset="0"/>
              </a:rPr>
              <a:t>once you’ve been infected by a pathogen, it remembers how to destroy it</a:t>
            </a:r>
          </a:p>
        </p:txBody>
      </p:sp>
      <p:pic>
        <p:nvPicPr>
          <p:cNvPr id="35" name="Picture 34">
            <a:extLst>
              <a:ext uri="{FF2B5EF4-FFF2-40B4-BE49-F238E27FC236}">
                <a16:creationId xmlns:a16="http://schemas.microsoft.com/office/drawing/2014/main" id="{682AE538-9629-49A3-8127-76A814F7A3A9}"/>
              </a:ext>
            </a:extLst>
          </p:cNvPr>
          <p:cNvPicPr>
            <a:picLocks noChangeAspect="1"/>
          </p:cNvPicPr>
          <p:nvPr/>
        </p:nvPicPr>
        <p:blipFill rotWithShape="1">
          <a:blip r:embed="rId8"/>
          <a:srcRect l="2804" t="32099" r="72950" b="31605"/>
          <a:stretch/>
        </p:blipFill>
        <p:spPr>
          <a:xfrm>
            <a:off x="2378505" y="2918070"/>
            <a:ext cx="1540934" cy="1729139"/>
          </a:xfrm>
          <a:prstGeom prst="rect">
            <a:avLst/>
          </a:prstGeom>
        </p:spPr>
      </p:pic>
    </p:spTree>
    <p:extLst>
      <p:ext uri="{BB962C8B-B14F-4D97-AF65-F5344CB8AC3E}">
        <p14:creationId xmlns:p14="http://schemas.microsoft.com/office/powerpoint/2010/main" val="11543440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2A1A-9D54-7E4B-9CCA-CF65DBAA04E0}"/>
              </a:ext>
            </a:extLst>
          </p:cNvPr>
          <p:cNvSpPr>
            <a:spLocks noGrp="1"/>
          </p:cNvSpPr>
          <p:nvPr>
            <p:ph type="title"/>
          </p:nvPr>
        </p:nvSpPr>
        <p:spPr>
          <a:xfrm>
            <a:off x="838200" y="212725"/>
            <a:ext cx="10515600" cy="1325563"/>
          </a:xfrm>
        </p:spPr>
        <p:txBody>
          <a:bodyPr>
            <a:normAutofit/>
          </a:bodyPr>
          <a:lstStyle/>
          <a:p>
            <a:pPr>
              <a:lnSpc>
                <a:spcPct val="150000"/>
              </a:lnSpc>
            </a:pPr>
            <a:r>
              <a:rPr lang="en-US" b="1" dirty="0">
                <a:cs typeface="Posterama" panose="020B0504020200020000" pitchFamily="34" charset="0"/>
              </a:rPr>
              <a:t>Vaccines: Prepping the Immune System</a:t>
            </a:r>
          </a:p>
        </p:txBody>
      </p:sp>
      <p:graphicFrame>
        <p:nvGraphicFramePr>
          <p:cNvPr id="8" name="Diagram 7">
            <a:extLst>
              <a:ext uri="{FF2B5EF4-FFF2-40B4-BE49-F238E27FC236}">
                <a16:creationId xmlns:a16="http://schemas.microsoft.com/office/drawing/2014/main" id="{710C9422-DCB5-3D46-A1DE-797FB5200856}"/>
              </a:ext>
            </a:extLst>
          </p:cNvPr>
          <p:cNvGraphicFramePr/>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5D77AC8F-C7A0-8B4C-AC39-FC5837F7CA95}"/>
              </a:ext>
            </a:extLst>
          </p:cNvPr>
          <p:cNvPicPr>
            <a:picLocks noChangeAspect="1"/>
          </p:cNvPicPr>
          <p:nvPr/>
        </p:nvPicPr>
        <p:blipFill rotWithShape="1">
          <a:blip r:embed="rId8"/>
          <a:srcRect l="30409" t="13141" r="45345" b="57982"/>
          <a:stretch/>
        </p:blipFill>
        <p:spPr>
          <a:xfrm>
            <a:off x="5054599" y="2396304"/>
            <a:ext cx="1540934" cy="1375703"/>
          </a:xfrm>
          <a:prstGeom prst="rect">
            <a:avLst/>
          </a:prstGeom>
        </p:spPr>
      </p:pic>
      <p:pic>
        <p:nvPicPr>
          <p:cNvPr id="9" name="Picture 8">
            <a:extLst>
              <a:ext uri="{FF2B5EF4-FFF2-40B4-BE49-F238E27FC236}">
                <a16:creationId xmlns:a16="http://schemas.microsoft.com/office/drawing/2014/main" id="{394A121A-F576-614E-85F0-C20A36650C3C}"/>
              </a:ext>
            </a:extLst>
          </p:cNvPr>
          <p:cNvPicPr>
            <a:picLocks noChangeAspect="1"/>
          </p:cNvPicPr>
          <p:nvPr/>
        </p:nvPicPr>
        <p:blipFill rotWithShape="1">
          <a:blip r:embed="rId8"/>
          <a:srcRect l="60207" t="31130" r="15547" b="32574"/>
          <a:stretch/>
        </p:blipFill>
        <p:spPr>
          <a:xfrm>
            <a:off x="3513665" y="1637808"/>
            <a:ext cx="1540934" cy="1729139"/>
          </a:xfrm>
          <a:prstGeom prst="rect">
            <a:avLst/>
          </a:prstGeom>
        </p:spPr>
      </p:pic>
      <p:pic>
        <p:nvPicPr>
          <p:cNvPr id="10" name="Picture 9">
            <a:extLst>
              <a:ext uri="{FF2B5EF4-FFF2-40B4-BE49-F238E27FC236}">
                <a16:creationId xmlns:a16="http://schemas.microsoft.com/office/drawing/2014/main" id="{1C1FDF68-6D81-3846-A7FC-AF2B1DF8F797}"/>
              </a:ext>
            </a:extLst>
          </p:cNvPr>
          <p:cNvPicPr>
            <a:picLocks noChangeAspect="1"/>
          </p:cNvPicPr>
          <p:nvPr/>
        </p:nvPicPr>
        <p:blipFill rotWithShape="1">
          <a:blip r:embed="rId8"/>
          <a:srcRect l="27160" t="52222" r="48594" b="12551"/>
          <a:stretch/>
        </p:blipFill>
        <p:spPr>
          <a:xfrm>
            <a:off x="3440106" y="3261495"/>
            <a:ext cx="1540934" cy="1678172"/>
          </a:xfrm>
          <a:prstGeom prst="rect">
            <a:avLst/>
          </a:prstGeom>
        </p:spPr>
      </p:pic>
      <p:pic>
        <p:nvPicPr>
          <p:cNvPr id="14" name="Picture 13">
            <a:extLst>
              <a:ext uri="{FF2B5EF4-FFF2-40B4-BE49-F238E27FC236}">
                <a16:creationId xmlns:a16="http://schemas.microsoft.com/office/drawing/2014/main" id="{B93460C8-DB79-774D-A116-CC661D40B340}"/>
              </a:ext>
            </a:extLst>
          </p:cNvPr>
          <p:cNvPicPr>
            <a:picLocks noChangeAspect="1"/>
          </p:cNvPicPr>
          <p:nvPr/>
        </p:nvPicPr>
        <p:blipFill rotWithShape="1">
          <a:blip r:embed="rId8"/>
          <a:srcRect l="27160" t="52222" r="48594" b="12551"/>
          <a:stretch/>
        </p:blipFill>
        <p:spPr>
          <a:xfrm>
            <a:off x="8564787" y="1831755"/>
            <a:ext cx="2226048" cy="2424303"/>
          </a:xfrm>
          <a:prstGeom prst="rect">
            <a:avLst/>
          </a:prstGeom>
        </p:spPr>
      </p:pic>
      <p:pic>
        <p:nvPicPr>
          <p:cNvPr id="18" name="Picture 17">
            <a:extLst>
              <a:ext uri="{FF2B5EF4-FFF2-40B4-BE49-F238E27FC236}">
                <a16:creationId xmlns:a16="http://schemas.microsoft.com/office/drawing/2014/main" id="{F350FF2B-0E57-484A-B4DA-7FBE0C7C27E2}"/>
              </a:ext>
            </a:extLst>
          </p:cNvPr>
          <p:cNvPicPr>
            <a:picLocks noChangeAspect="1"/>
          </p:cNvPicPr>
          <p:nvPr/>
        </p:nvPicPr>
        <p:blipFill rotWithShape="1">
          <a:blip r:embed="rId8"/>
          <a:srcRect l="2804" t="57598" r="88537" b="34804"/>
          <a:stretch/>
        </p:blipFill>
        <p:spPr>
          <a:xfrm rot="17878495">
            <a:off x="2119844" y="3763313"/>
            <a:ext cx="550331" cy="361984"/>
          </a:xfrm>
          <a:prstGeom prst="rect">
            <a:avLst/>
          </a:prstGeom>
        </p:spPr>
      </p:pic>
      <p:pic>
        <p:nvPicPr>
          <p:cNvPr id="19" name="Picture 18">
            <a:extLst>
              <a:ext uri="{FF2B5EF4-FFF2-40B4-BE49-F238E27FC236}">
                <a16:creationId xmlns:a16="http://schemas.microsoft.com/office/drawing/2014/main" id="{DE958CC6-6940-404D-81A3-AF13EEC0301B}"/>
              </a:ext>
            </a:extLst>
          </p:cNvPr>
          <p:cNvPicPr>
            <a:picLocks noChangeAspect="1"/>
          </p:cNvPicPr>
          <p:nvPr/>
        </p:nvPicPr>
        <p:blipFill rotWithShape="1">
          <a:blip r:embed="rId8"/>
          <a:srcRect l="2804" t="57598" r="88537" b="34804"/>
          <a:stretch/>
        </p:blipFill>
        <p:spPr>
          <a:xfrm rot="8728667">
            <a:off x="1417198" y="2738187"/>
            <a:ext cx="550331" cy="361984"/>
          </a:xfrm>
          <a:prstGeom prst="rect">
            <a:avLst/>
          </a:prstGeom>
        </p:spPr>
      </p:pic>
      <p:pic>
        <p:nvPicPr>
          <p:cNvPr id="20" name="Picture 19">
            <a:extLst>
              <a:ext uri="{FF2B5EF4-FFF2-40B4-BE49-F238E27FC236}">
                <a16:creationId xmlns:a16="http://schemas.microsoft.com/office/drawing/2014/main" id="{2E6AD5DE-9893-6A47-989E-ACF4B1838DB6}"/>
              </a:ext>
            </a:extLst>
          </p:cNvPr>
          <p:cNvPicPr>
            <a:picLocks noChangeAspect="1"/>
          </p:cNvPicPr>
          <p:nvPr/>
        </p:nvPicPr>
        <p:blipFill rotWithShape="1">
          <a:blip r:embed="rId8"/>
          <a:srcRect l="2804" t="57598" r="88537" b="34804"/>
          <a:stretch/>
        </p:blipFill>
        <p:spPr>
          <a:xfrm rot="6092971">
            <a:off x="1562342" y="3202778"/>
            <a:ext cx="550331" cy="361984"/>
          </a:xfrm>
          <a:prstGeom prst="rect">
            <a:avLst/>
          </a:prstGeom>
        </p:spPr>
      </p:pic>
      <p:pic>
        <p:nvPicPr>
          <p:cNvPr id="21" name="Picture 20">
            <a:extLst>
              <a:ext uri="{FF2B5EF4-FFF2-40B4-BE49-F238E27FC236}">
                <a16:creationId xmlns:a16="http://schemas.microsoft.com/office/drawing/2014/main" id="{F9F31345-133C-4943-B797-443F165AC677}"/>
              </a:ext>
            </a:extLst>
          </p:cNvPr>
          <p:cNvPicPr>
            <a:picLocks noChangeAspect="1"/>
          </p:cNvPicPr>
          <p:nvPr/>
        </p:nvPicPr>
        <p:blipFill rotWithShape="1">
          <a:blip r:embed="rId8"/>
          <a:srcRect l="2804" t="57598" r="88537" b="34804"/>
          <a:stretch/>
        </p:blipFill>
        <p:spPr>
          <a:xfrm rot="16412996">
            <a:off x="1805456" y="2810753"/>
            <a:ext cx="550331" cy="361984"/>
          </a:xfrm>
          <a:prstGeom prst="rect">
            <a:avLst/>
          </a:prstGeom>
        </p:spPr>
      </p:pic>
      <p:pic>
        <p:nvPicPr>
          <p:cNvPr id="22" name="Picture 21">
            <a:extLst>
              <a:ext uri="{FF2B5EF4-FFF2-40B4-BE49-F238E27FC236}">
                <a16:creationId xmlns:a16="http://schemas.microsoft.com/office/drawing/2014/main" id="{AA4D60C9-0BD0-F64E-9990-35616B674BBB}"/>
              </a:ext>
            </a:extLst>
          </p:cNvPr>
          <p:cNvPicPr>
            <a:picLocks noChangeAspect="1"/>
          </p:cNvPicPr>
          <p:nvPr/>
        </p:nvPicPr>
        <p:blipFill rotWithShape="1">
          <a:blip r:embed="rId8"/>
          <a:srcRect l="2804" t="57598" r="88537" b="34804"/>
          <a:stretch/>
        </p:blipFill>
        <p:spPr>
          <a:xfrm rot="9629606">
            <a:off x="2410782" y="2751374"/>
            <a:ext cx="550331" cy="361984"/>
          </a:xfrm>
          <a:prstGeom prst="rect">
            <a:avLst/>
          </a:prstGeom>
        </p:spPr>
      </p:pic>
      <p:pic>
        <p:nvPicPr>
          <p:cNvPr id="23" name="Picture 22">
            <a:extLst>
              <a:ext uri="{FF2B5EF4-FFF2-40B4-BE49-F238E27FC236}">
                <a16:creationId xmlns:a16="http://schemas.microsoft.com/office/drawing/2014/main" id="{6D95E59E-EC0E-7342-AC3D-D3F44851DE5A}"/>
              </a:ext>
            </a:extLst>
          </p:cNvPr>
          <p:cNvPicPr>
            <a:picLocks noChangeAspect="1"/>
          </p:cNvPicPr>
          <p:nvPr/>
        </p:nvPicPr>
        <p:blipFill rotWithShape="1">
          <a:blip r:embed="rId8"/>
          <a:srcRect l="2804" t="57598" r="88537" b="34804"/>
          <a:stretch/>
        </p:blipFill>
        <p:spPr>
          <a:xfrm rot="20633828">
            <a:off x="1048694" y="3467868"/>
            <a:ext cx="550331" cy="361984"/>
          </a:xfrm>
          <a:prstGeom prst="rect">
            <a:avLst/>
          </a:prstGeom>
        </p:spPr>
      </p:pic>
      <p:pic>
        <p:nvPicPr>
          <p:cNvPr id="24" name="Picture 23">
            <a:extLst>
              <a:ext uri="{FF2B5EF4-FFF2-40B4-BE49-F238E27FC236}">
                <a16:creationId xmlns:a16="http://schemas.microsoft.com/office/drawing/2014/main" id="{BF0E1A3C-777F-DF41-9204-ECC3E75B4D7B}"/>
              </a:ext>
            </a:extLst>
          </p:cNvPr>
          <p:cNvPicPr>
            <a:picLocks noChangeAspect="1"/>
          </p:cNvPicPr>
          <p:nvPr/>
        </p:nvPicPr>
        <p:blipFill rotWithShape="1">
          <a:blip r:embed="rId8"/>
          <a:srcRect l="2804" t="57598" r="88537" b="34804"/>
          <a:stretch/>
        </p:blipFill>
        <p:spPr>
          <a:xfrm rot="12563910">
            <a:off x="2116594" y="3192402"/>
            <a:ext cx="550331" cy="361984"/>
          </a:xfrm>
          <a:prstGeom prst="rect">
            <a:avLst/>
          </a:prstGeom>
        </p:spPr>
      </p:pic>
      <p:pic>
        <p:nvPicPr>
          <p:cNvPr id="25" name="Graphic 24" descr="Arrow: Counter-clockwise curve with solid fill">
            <a:extLst>
              <a:ext uri="{FF2B5EF4-FFF2-40B4-BE49-F238E27FC236}">
                <a16:creationId xmlns:a16="http://schemas.microsoft.com/office/drawing/2014/main" id="{B9DBDD9C-A6E6-E046-BDBE-267AA87C7B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871758" flipH="1">
            <a:off x="1766463" y="3774825"/>
            <a:ext cx="914400" cy="914400"/>
          </a:xfrm>
          <a:prstGeom prst="rect">
            <a:avLst/>
          </a:prstGeom>
        </p:spPr>
      </p:pic>
      <p:sp>
        <p:nvSpPr>
          <p:cNvPr id="26" name="Rectangle 25">
            <a:extLst>
              <a:ext uri="{FF2B5EF4-FFF2-40B4-BE49-F238E27FC236}">
                <a16:creationId xmlns:a16="http://schemas.microsoft.com/office/drawing/2014/main" id="{F87B79BB-D43C-9946-8A97-E1664907D854}"/>
              </a:ext>
            </a:extLst>
          </p:cNvPr>
          <p:cNvSpPr/>
          <p:nvPr/>
        </p:nvSpPr>
        <p:spPr>
          <a:xfrm>
            <a:off x="-592607" y="5225337"/>
            <a:ext cx="7958607" cy="707886"/>
          </a:xfrm>
          <a:prstGeom prst="rect">
            <a:avLst/>
          </a:prstGeom>
        </p:spPr>
        <p:txBody>
          <a:bodyPr wrap="square">
            <a:spAutoFit/>
          </a:bodyPr>
          <a:lstStyle/>
          <a:p>
            <a:pPr lvl="2" algn="ctr"/>
            <a:r>
              <a:rPr lang="en-US" sz="2000" dirty="0">
                <a:cs typeface="Posterama" panose="020B0504020200020000" pitchFamily="34" charset="0"/>
              </a:rPr>
              <a:t>Your immune system can </a:t>
            </a:r>
            <a:r>
              <a:rPr lang="en-US" sz="2000" b="1" dirty="0">
                <a:cs typeface="Posterama" panose="020B0504020200020000" pitchFamily="34" charset="0"/>
              </a:rPr>
              <a:t>learn – </a:t>
            </a:r>
            <a:r>
              <a:rPr lang="en-US" sz="2000" dirty="0">
                <a:cs typeface="Posterama" panose="020B0504020200020000" pitchFamily="34" charset="0"/>
              </a:rPr>
              <a:t>once you’ve been infected by a pathogen, it remembers how to destroy it</a:t>
            </a:r>
          </a:p>
        </p:txBody>
      </p:sp>
      <p:pic>
        <p:nvPicPr>
          <p:cNvPr id="27" name="Picture 26">
            <a:extLst>
              <a:ext uri="{FF2B5EF4-FFF2-40B4-BE49-F238E27FC236}">
                <a16:creationId xmlns:a16="http://schemas.microsoft.com/office/drawing/2014/main" id="{4C094EF3-23A4-7843-9CAE-413E71A1D7BD}"/>
              </a:ext>
            </a:extLst>
          </p:cNvPr>
          <p:cNvPicPr>
            <a:picLocks noChangeAspect="1"/>
          </p:cNvPicPr>
          <p:nvPr/>
        </p:nvPicPr>
        <p:blipFill rotWithShape="1">
          <a:blip r:embed="rId8"/>
          <a:srcRect l="2804" t="57598" r="88537" b="34804"/>
          <a:stretch/>
        </p:blipFill>
        <p:spPr>
          <a:xfrm rot="14793504">
            <a:off x="8419279" y="2879685"/>
            <a:ext cx="795013" cy="522925"/>
          </a:xfrm>
          <a:prstGeom prst="rect">
            <a:avLst/>
          </a:prstGeom>
        </p:spPr>
      </p:pic>
      <p:pic>
        <p:nvPicPr>
          <p:cNvPr id="28" name="Picture 27">
            <a:extLst>
              <a:ext uri="{FF2B5EF4-FFF2-40B4-BE49-F238E27FC236}">
                <a16:creationId xmlns:a16="http://schemas.microsoft.com/office/drawing/2014/main" id="{C7A60808-11CF-0C48-9535-B2833FF7FBAA}"/>
              </a:ext>
            </a:extLst>
          </p:cNvPr>
          <p:cNvPicPr>
            <a:picLocks noChangeAspect="1"/>
          </p:cNvPicPr>
          <p:nvPr/>
        </p:nvPicPr>
        <p:blipFill rotWithShape="1">
          <a:blip r:embed="rId8"/>
          <a:srcRect l="2804" t="57598" r="88537" b="34804"/>
          <a:stretch/>
        </p:blipFill>
        <p:spPr>
          <a:xfrm rot="16756591">
            <a:off x="8653148" y="2348550"/>
            <a:ext cx="795013" cy="522925"/>
          </a:xfrm>
          <a:prstGeom prst="rect">
            <a:avLst/>
          </a:prstGeom>
        </p:spPr>
      </p:pic>
      <p:pic>
        <p:nvPicPr>
          <p:cNvPr id="29" name="Picture 28">
            <a:extLst>
              <a:ext uri="{FF2B5EF4-FFF2-40B4-BE49-F238E27FC236}">
                <a16:creationId xmlns:a16="http://schemas.microsoft.com/office/drawing/2014/main" id="{C12BE754-0750-E241-8D12-4A01E493735F}"/>
              </a:ext>
            </a:extLst>
          </p:cNvPr>
          <p:cNvPicPr>
            <a:picLocks noChangeAspect="1"/>
          </p:cNvPicPr>
          <p:nvPr/>
        </p:nvPicPr>
        <p:blipFill rotWithShape="1">
          <a:blip r:embed="rId8"/>
          <a:srcRect l="2804" t="57598" r="88537" b="34804"/>
          <a:stretch/>
        </p:blipFill>
        <p:spPr>
          <a:xfrm rot="17951014">
            <a:off x="8962624" y="2013471"/>
            <a:ext cx="795013" cy="522925"/>
          </a:xfrm>
          <a:prstGeom prst="rect">
            <a:avLst/>
          </a:prstGeom>
        </p:spPr>
      </p:pic>
      <p:pic>
        <p:nvPicPr>
          <p:cNvPr id="30" name="Picture 29">
            <a:extLst>
              <a:ext uri="{FF2B5EF4-FFF2-40B4-BE49-F238E27FC236}">
                <a16:creationId xmlns:a16="http://schemas.microsoft.com/office/drawing/2014/main" id="{06608EEF-EB51-6445-BED8-6B802045C5E0}"/>
              </a:ext>
            </a:extLst>
          </p:cNvPr>
          <p:cNvPicPr>
            <a:picLocks noChangeAspect="1"/>
          </p:cNvPicPr>
          <p:nvPr/>
        </p:nvPicPr>
        <p:blipFill rotWithShape="1">
          <a:blip r:embed="rId8"/>
          <a:srcRect l="2804" t="57598" r="88537" b="34804"/>
          <a:stretch/>
        </p:blipFill>
        <p:spPr>
          <a:xfrm rot="5400000">
            <a:off x="9433025" y="3266045"/>
            <a:ext cx="795015" cy="522927"/>
          </a:xfrm>
          <a:prstGeom prst="rect">
            <a:avLst/>
          </a:prstGeom>
        </p:spPr>
      </p:pic>
      <p:pic>
        <p:nvPicPr>
          <p:cNvPr id="31" name="Picture 30">
            <a:extLst>
              <a:ext uri="{FF2B5EF4-FFF2-40B4-BE49-F238E27FC236}">
                <a16:creationId xmlns:a16="http://schemas.microsoft.com/office/drawing/2014/main" id="{F59F91C9-2E14-ED4A-B824-957933E24CE6}"/>
              </a:ext>
            </a:extLst>
          </p:cNvPr>
          <p:cNvPicPr>
            <a:picLocks noChangeAspect="1"/>
          </p:cNvPicPr>
          <p:nvPr/>
        </p:nvPicPr>
        <p:blipFill rotWithShape="1">
          <a:blip r:embed="rId8"/>
          <a:srcRect l="2804" t="57598" r="88537" b="34804"/>
          <a:stretch/>
        </p:blipFill>
        <p:spPr>
          <a:xfrm rot="5400000">
            <a:off x="9632408" y="2940296"/>
            <a:ext cx="795015" cy="522927"/>
          </a:xfrm>
          <a:prstGeom prst="rect">
            <a:avLst/>
          </a:prstGeom>
        </p:spPr>
      </p:pic>
      <p:pic>
        <p:nvPicPr>
          <p:cNvPr id="32" name="Picture 31">
            <a:extLst>
              <a:ext uri="{FF2B5EF4-FFF2-40B4-BE49-F238E27FC236}">
                <a16:creationId xmlns:a16="http://schemas.microsoft.com/office/drawing/2014/main" id="{D56CA7B7-153E-D347-B7C7-7815C427A5CB}"/>
              </a:ext>
            </a:extLst>
          </p:cNvPr>
          <p:cNvPicPr>
            <a:picLocks noChangeAspect="1"/>
          </p:cNvPicPr>
          <p:nvPr/>
        </p:nvPicPr>
        <p:blipFill rotWithShape="1">
          <a:blip r:embed="rId8"/>
          <a:srcRect l="2804" t="57598" r="88537" b="34804"/>
          <a:stretch/>
        </p:blipFill>
        <p:spPr>
          <a:xfrm rot="6348068">
            <a:off x="10007184" y="2733866"/>
            <a:ext cx="795013" cy="522925"/>
          </a:xfrm>
          <a:prstGeom prst="rect">
            <a:avLst/>
          </a:prstGeom>
        </p:spPr>
      </p:pic>
      <p:sp>
        <p:nvSpPr>
          <p:cNvPr id="33" name="Rectangle 32">
            <a:extLst>
              <a:ext uri="{FF2B5EF4-FFF2-40B4-BE49-F238E27FC236}">
                <a16:creationId xmlns:a16="http://schemas.microsoft.com/office/drawing/2014/main" id="{865BBE47-5B40-6642-8EB8-DB65C4151C47}"/>
              </a:ext>
            </a:extLst>
          </p:cNvPr>
          <p:cNvSpPr/>
          <p:nvPr/>
        </p:nvSpPr>
        <p:spPr>
          <a:xfrm>
            <a:off x="7779857" y="4299498"/>
            <a:ext cx="3536372" cy="707886"/>
          </a:xfrm>
          <a:prstGeom prst="rect">
            <a:avLst/>
          </a:prstGeom>
        </p:spPr>
        <p:txBody>
          <a:bodyPr wrap="square">
            <a:spAutoFit/>
          </a:bodyPr>
          <a:lstStyle/>
          <a:p>
            <a:pPr marL="0" lvl="2" algn="ctr"/>
            <a:r>
              <a:rPr lang="en-US" sz="2000" dirty="0">
                <a:cs typeface="Posterama" panose="020B0504020200020000" pitchFamily="34" charset="0"/>
              </a:rPr>
              <a:t>The next time you’re exposed to that pathogen, </a:t>
            </a:r>
          </a:p>
        </p:txBody>
      </p:sp>
      <p:sp>
        <p:nvSpPr>
          <p:cNvPr id="34" name="Rectangle 33">
            <a:extLst>
              <a:ext uri="{FF2B5EF4-FFF2-40B4-BE49-F238E27FC236}">
                <a16:creationId xmlns:a16="http://schemas.microsoft.com/office/drawing/2014/main" id="{062D94CA-05C3-D247-9823-3C35F4BA1CBC}"/>
              </a:ext>
            </a:extLst>
          </p:cNvPr>
          <p:cNvSpPr/>
          <p:nvPr/>
        </p:nvSpPr>
        <p:spPr>
          <a:xfrm>
            <a:off x="7735032" y="4986979"/>
            <a:ext cx="3536373" cy="1015663"/>
          </a:xfrm>
          <a:prstGeom prst="rect">
            <a:avLst/>
          </a:prstGeom>
        </p:spPr>
        <p:txBody>
          <a:bodyPr wrap="square">
            <a:spAutoFit/>
          </a:bodyPr>
          <a:lstStyle/>
          <a:p>
            <a:pPr algn="ctr"/>
            <a:r>
              <a:rPr lang="en-US" sz="2000" dirty="0">
                <a:cs typeface="Posterama" panose="020B0504020200020000" pitchFamily="34" charset="0"/>
              </a:rPr>
              <a:t>your immune system can quickly destroy it before you get sick</a:t>
            </a:r>
            <a:endParaRPr lang="en-US" sz="2000" dirty="0"/>
          </a:p>
        </p:txBody>
      </p:sp>
      <p:pic>
        <p:nvPicPr>
          <p:cNvPr id="35" name="Picture 34">
            <a:extLst>
              <a:ext uri="{FF2B5EF4-FFF2-40B4-BE49-F238E27FC236}">
                <a16:creationId xmlns:a16="http://schemas.microsoft.com/office/drawing/2014/main" id="{6F312406-CABE-42C6-8D47-C5DFA2236484}"/>
              </a:ext>
            </a:extLst>
          </p:cNvPr>
          <p:cNvPicPr>
            <a:picLocks noChangeAspect="1"/>
          </p:cNvPicPr>
          <p:nvPr/>
        </p:nvPicPr>
        <p:blipFill rotWithShape="1">
          <a:blip r:embed="rId8"/>
          <a:srcRect l="2804" t="32099" r="72950" b="31605"/>
          <a:stretch/>
        </p:blipFill>
        <p:spPr>
          <a:xfrm>
            <a:off x="2378505" y="2918070"/>
            <a:ext cx="1540934" cy="1729139"/>
          </a:xfrm>
          <a:prstGeom prst="rect">
            <a:avLst/>
          </a:prstGeom>
        </p:spPr>
      </p:pic>
    </p:spTree>
    <p:extLst>
      <p:ext uri="{BB962C8B-B14F-4D97-AF65-F5344CB8AC3E}">
        <p14:creationId xmlns:p14="http://schemas.microsoft.com/office/powerpoint/2010/main" val="5880440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2A1A-9D54-7E4B-9CCA-CF65DBAA04E0}"/>
              </a:ext>
            </a:extLst>
          </p:cNvPr>
          <p:cNvSpPr>
            <a:spLocks noGrp="1"/>
          </p:cNvSpPr>
          <p:nvPr>
            <p:ph type="title"/>
          </p:nvPr>
        </p:nvSpPr>
        <p:spPr>
          <a:xfrm>
            <a:off x="838200" y="212725"/>
            <a:ext cx="10515600" cy="1325563"/>
          </a:xfrm>
        </p:spPr>
        <p:txBody>
          <a:bodyPr>
            <a:normAutofit/>
          </a:bodyPr>
          <a:lstStyle/>
          <a:p>
            <a:pPr>
              <a:lnSpc>
                <a:spcPct val="150000"/>
              </a:lnSpc>
            </a:pPr>
            <a:r>
              <a:rPr lang="en-US" b="1" dirty="0">
                <a:cs typeface="Posterama" panose="020B0504020200020000" pitchFamily="34" charset="0"/>
              </a:rPr>
              <a:t>Vaccines: Prepping the Immune System</a:t>
            </a:r>
          </a:p>
        </p:txBody>
      </p:sp>
      <p:graphicFrame>
        <p:nvGraphicFramePr>
          <p:cNvPr id="8" name="Diagram 7">
            <a:extLst>
              <a:ext uri="{FF2B5EF4-FFF2-40B4-BE49-F238E27FC236}">
                <a16:creationId xmlns:a16="http://schemas.microsoft.com/office/drawing/2014/main" id="{710C9422-DCB5-3D46-A1DE-797FB5200856}"/>
              </a:ext>
            </a:extLst>
          </p:cNvPr>
          <p:cNvGraphicFramePr/>
          <p:nvPr>
            <p:extLst>
              <p:ext uri="{D42A27DB-BD31-4B8C-83A1-F6EECF244321}">
                <p14:modId xmlns:p14="http://schemas.microsoft.com/office/powerpoint/2010/main" val="3828212499"/>
              </p:ext>
            </p:extLst>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6ECF656D-13BA-6B40-9A94-CC3F0A48F231}"/>
              </a:ext>
            </a:extLst>
          </p:cNvPr>
          <p:cNvPicPr>
            <a:picLocks noChangeAspect="1"/>
          </p:cNvPicPr>
          <p:nvPr/>
        </p:nvPicPr>
        <p:blipFill rotWithShape="1">
          <a:blip r:embed="rId8"/>
          <a:srcRect l="2804" t="32099" r="72950" b="31605"/>
          <a:stretch/>
        </p:blipFill>
        <p:spPr>
          <a:xfrm>
            <a:off x="1659357" y="2850073"/>
            <a:ext cx="1540934" cy="1729139"/>
          </a:xfrm>
          <a:prstGeom prst="rect">
            <a:avLst/>
          </a:prstGeom>
        </p:spPr>
      </p:pic>
      <p:pic>
        <p:nvPicPr>
          <p:cNvPr id="7" name="Picture 6">
            <a:extLst>
              <a:ext uri="{FF2B5EF4-FFF2-40B4-BE49-F238E27FC236}">
                <a16:creationId xmlns:a16="http://schemas.microsoft.com/office/drawing/2014/main" id="{5D77AC8F-C7A0-8B4C-AC39-FC5837F7CA95}"/>
              </a:ext>
            </a:extLst>
          </p:cNvPr>
          <p:cNvPicPr>
            <a:picLocks noChangeAspect="1"/>
          </p:cNvPicPr>
          <p:nvPr/>
        </p:nvPicPr>
        <p:blipFill rotWithShape="1">
          <a:blip r:embed="rId8"/>
          <a:srcRect l="30409" t="13141" r="45345" b="57982"/>
          <a:stretch/>
        </p:blipFill>
        <p:spPr>
          <a:xfrm>
            <a:off x="4888343" y="3289930"/>
            <a:ext cx="1540934" cy="1375703"/>
          </a:xfrm>
          <a:prstGeom prst="rect">
            <a:avLst/>
          </a:prstGeom>
        </p:spPr>
      </p:pic>
      <p:pic>
        <p:nvPicPr>
          <p:cNvPr id="9" name="Picture 8">
            <a:extLst>
              <a:ext uri="{FF2B5EF4-FFF2-40B4-BE49-F238E27FC236}">
                <a16:creationId xmlns:a16="http://schemas.microsoft.com/office/drawing/2014/main" id="{394A121A-F576-614E-85F0-C20A36650C3C}"/>
              </a:ext>
            </a:extLst>
          </p:cNvPr>
          <p:cNvPicPr>
            <a:picLocks noChangeAspect="1"/>
          </p:cNvPicPr>
          <p:nvPr/>
        </p:nvPicPr>
        <p:blipFill rotWithShape="1">
          <a:blip r:embed="rId8"/>
          <a:srcRect l="60207" t="31130" r="15547" b="32574"/>
          <a:stretch/>
        </p:blipFill>
        <p:spPr>
          <a:xfrm>
            <a:off x="3347409" y="2531434"/>
            <a:ext cx="1540934" cy="1729139"/>
          </a:xfrm>
          <a:prstGeom prst="rect">
            <a:avLst/>
          </a:prstGeom>
        </p:spPr>
      </p:pic>
      <p:pic>
        <p:nvPicPr>
          <p:cNvPr id="35" name="Picture 34" descr="A picture containing light, night sky&#10;&#10;Description automatically generated">
            <a:extLst>
              <a:ext uri="{FF2B5EF4-FFF2-40B4-BE49-F238E27FC236}">
                <a16:creationId xmlns:a16="http://schemas.microsoft.com/office/drawing/2014/main" id="{AC871653-7317-FC49-B166-05AA90B7AA81}"/>
              </a:ext>
            </a:extLst>
          </p:cNvPr>
          <p:cNvPicPr>
            <a:picLocks noChangeAspect="1"/>
          </p:cNvPicPr>
          <p:nvPr/>
        </p:nvPicPr>
        <p:blipFill rotWithShape="1">
          <a:blip r:embed="rId9"/>
          <a:srcRect l="33498" t="56551" r="59062" b="36533"/>
          <a:stretch/>
        </p:blipFill>
        <p:spPr>
          <a:xfrm rot="18883009">
            <a:off x="3267126" y="4841815"/>
            <a:ext cx="575854" cy="401257"/>
          </a:xfrm>
          <a:prstGeom prst="rect">
            <a:avLst/>
          </a:prstGeom>
        </p:spPr>
      </p:pic>
      <p:pic>
        <p:nvPicPr>
          <p:cNvPr id="36" name="Picture 35" descr="A picture containing light, night sky&#10;&#10;Description automatically generated">
            <a:extLst>
              <a:ext uri="{FF2B5EF4-FFF2-40B4-BE49-F238E27FC236}">
                <a16:creationId xmlns:a16="http://schemas.microsoft.com/office/drawing/2014/main" id="{73D554F6-CC2D-1845-9A4B-1FA6F5D4E7BA}"/>
              </a:ext>
            </a:extLst>
          </p:cNvPr>
          <p:cNvPicPr>
            <a:picLocks noChangeAspect="1"/>
          </p:cNvPicPr>
          <p:nvPr/>
        </p:nvPicPr>
        <p:blipFill rotWithShape="1">
          <a:blip r:embed="rId9"/>
          <a:srcRect l="33498" t="56551" r="59062" b="36533"/>
          <a:stretch/>
        </p:blipFill>
        <p:spPr>
          <a:xfrm rot="19838972">
            <a:off x="3564085" y="5235129"/>
            <a:ext cx="578642" cy="403200"/>
          </a:xfrm>
          <a:prstGeom prst="rect">
            <a:avLst/>
          </a:prstGeom>
        </p:spPr>
      </p:pic>
      <p:pic>
        <p:nvPicPr>
          <p:cNvPr id="37" name="Picture 36" descr="A picture containing light, night sky&#10;&#10;Description automatically generated">
            <a:extLst>
              <a:ext uri="{FF2B5EF4-FFF2-40B4-BE49-F238E27FC236}">
                <a16:creationId xmlns:a16="http://schemas.microsoft.com/office/drawing/2014/main" id="{EC61BFC5-6162-F54D-A0E2-DFE9F85FA574}"/>
              </a:ext>
            </a:extLst>
          </p:cNvPr>
          <p:cNvPicPr>
            <a:picLocks noChangeAspect="1"/>
          </p:cNvPicPr>
          <p:nvPr/>
        </p:nvPicPr>
        <p:blipFill rotWithShape="1">
          <a:blip r:embed="rId9"/>
          <a:srcRect l="33498" t="56551" r="59062" b="36533"/>
          <a:stretch/>
        </p:blipFill>
        <p:spPr>
          <a:xfrm rot="12091621">
            <a:off x="4080039" y="4973808"/>
            <a:ext cx="578642" cy="403200"/>
          </a:xfrm>
          <a:prstGeom prst="rect">
            <a:avLst/>
          </a:prstGeom>
        </p:spPr>
      </p:pic>
      <p:pic>
        <p:nvPicPr>
          <p:cNvPr id="38" name="Picture 37" descr="A picture containing light, night sky&#10;&#10;Description automatically generated">
            <a:extLst>
              <a:ext uri="{FF2B5EF4-FFF2-40B4-BE49-F238E27FC236}">
                <a16:creationId xmlns:a16="http://schemas.microsoft.com/office/drawing/2014/main" id="{31B3893F-A68E-9D4E-923C-CDF61659A5C6}"/>
              </a:ext>
            </a:extLst>
          </p:cNvPr>
          <p:cNvPicPr>
            <a:picLocks noChangeAspect="1"/>
          </p:cNvPicPr>
          <p:nvPr/>
        </p:nvPicPr>
        <p:blipFill rotWithShape="1">
          <a:blip r:embed="rId9"/>
          <a:srcRect l="33498" t="56551" r="59062" b="36533"/>
          <a:stretch/>
        </p:blipFill>
        <p:spPr>
          <a:xfrm rot="15373918">
            <a:off x="4038952" y="5419751"/>
            <a:ext cx="578642" cy="403200"/>
          </a:xfrm>
          <a:prstGeom prst="rect">
            <a:avLst/>
          </a:prstGeom>
        </p:spPr>
      </p:pic>
      <p:pic>
        <p:nvPicPr>
          <p:cNvPr id="39" name="Picture 38" descr="A picture containing light, night sky&#10;&#10;Description automatically generated">
            <a:extLst>
              <a:ext uri="{FF2B5EF4-FFF2-40B4-BE49-F238E27FC236}">
                <a16:creationId xmlns:a16="http://schemas.microsoft.com/office/drawing/2014/main" id="{134FF19F-5A5D-6344-B2C5-852F32D7028B}"/>
              </a:ext>
            </a:extLst>
          </p:cNvPr>
          <p:cNvPicPr>
            <a:picLocks noChangeAspect="1"/>
          </p:cNvPicPr>
          <p:nvPr/>
        </p:nvPicPr>
        <p:blipFill rotWithShape="1">
          <a:blip r:embed="rId9"/>
          <a:srcRect l="33498" t="56551" r="59062" b="36533"/>
          <a:stretch/>
        </p:blipFill>
        <p:spPr>
          <a:xfrm rot="5400000">
            <a:off x="4595393" y="5152838"/>
            <a:ext cx="578642" cy="403200"/>
          </a:xfrm>
          <a:prstGeom prst="rect">
            <a:avLst/>
          </a:prstGeom>
        </p:spPr>
      </p:pic>
      <p:pic>
        <p:nvPicPr>
          <p:cNvPr id="40" name="Picture 39" descr="A picture containing light, night sky&#10;&#10;Description automatically generated">
            <a:extLst>
              <a:ext uri="{FF2B5EF4-FFF2-40B4-BE49-F238E27FC236}">
                <a16:creationId xmlns:a16="http://schemas.microsoft.com/office/drawing/2014/main" id="{406AC505-E5F3-8845-92C2-41F2EF99ED7A}"/>
              </a:ext>
            </a:extLst>
          </p:cNvPr>
          <p:cNvPicPr>
            <a:picLocks noChangeAspect="1"/>
          </p:cNvPicPr>
          <p:nvPr/>
        </p:nvPicPr>
        <p:blipFill rotWithShape="1">
          <a:blip r:embed="rId9"/>
          <a:srcRect l="33498" t="56551" r="59062" b="36533"/>
          <a:stretch/>
        </p:blipFill>
        <p:spPr>
          <a:xfrm rot="5400000">
            <a:off x="3872111" y="4567532"/>
            <a:ext cx="578642" cy="403200"/>
          </a:xfrm>
          <a:prstGeom prst="rect">
            <a:avLst/>
          </a:prstGeom>
        </p:spPr>
      </p:pic>
      <p:pic>
        <p:nvPicPr>
          <p:cNvPr id="41" name="Picture 40" descr="A picture containing light, night sky&#10;&#10;Description automatically generated">
            <a:extLst>
              <a:ext uri="{FF2B5EF4-FFF2-40B4-BE49-F238E27FC236}">
                <a16:creationId xmlns:a16="http://schemas.microsoft.com/office/drawing/2014/main" id="{413B86E3-1BEB-6F4E-B7CE-5D86D019B827}"/>
              </a:ext>
            </a:extLst>
          </p:cNvPr>
          <p:cNvPicPr>
            <a:picLocks noChangeAspect="1"/>
          </p:cNvPicPr>
          <p:nvPr/>
        </p:nvPicPr>
        <p:blipFill rotWithShape="1">
          <a:blip r:embed="rId9"/>
          <a:srcRect l="33498" t="56551" r="59062" b="36533"/>
          <a:stretch/>
        </p:blipFill>
        <p:spPr>
          <a:xfrm rot="20332572">
            <a:off x="4524383" y="4717940"/>
            <a:ext cx="578642" cy="403200"/>
          </a:xfrm>
          <a:prstGeom prst="rect">
            <a:avLst/>
          </a:prstGeom>
        </p:spPr>
      </p:pic>
      <p:pic>
        <p:nvPicPr>
          <p:cNvPr id="42" name="Graphic 41" descr="Needle outline">
            <a:extLst>
              <a:ext uri="{FF2B5EF4-FFF2-40B4-BE49-F238E27FC236}">
                <a16:creationId xmlns:a16="http://schemas.microsoft.com/office/drawing/2014/main" id="{019CEB3D-37A1-3249-86BD-5187ADDE492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6196041" flipH="1">
            <a:off x="5249129" y="3891755"/>
            <a:ext cx="1746623" cy="1746623"/>
          </a:xfrm>
          <a:prstGeom prst="rect">
            <a:avLst/>
          </a:prstGeom>
        </p:spPr>
      </p:pic>
      <p:sp>
        <p:nvSpPr>
          <p:cNvPr id="3" name="TextBox 2">
            <a:extLst>
              <a:ext uri="{FF2B5EF4-FFF2-40B4-BE49-F238E27FC236}">
                <a16:creationId xmlns:a16="http://schemas.microsoft.com/office/drawing/2014/main" id="{190E0C54-A6E4-9D46-A89B-DD322F811512}"/>
              </a:ext>
            </a:extLst>
          </p:cNvPr>
          <p:cNvSpPr txBox="1"/>
          <p:nvPr/>
        </p:nvSpPr>
        <p:spPr>
          <a:xfrm>
            <a:off x="-69725" y="1536856"/>
            <a:ext cx="6872544" cy="707886"/>
          </a:xfrm>
          <a:prstGeom prst="rect">
            <a:avLst/>
          </a:prstGeom>
          <a:noFill/>
        </p:spPr>
        <p:txBody>
          <a:bodyPr wrap="square" rtlCol="0">
            <a:spAutoFit/>
          </a:bodyPr>
          <a:lstStyle/>
          <a:p>
            <a:pPr lvl="2" algn="ctr"/>
            <a:r>
              <a:rPr lang="en-US" sz="2000" dirty="0">
                <a:cs typeface="Posterama" panose="020B0504020200020000" pitchFamily="34" charset="0"/>
              </a:rPr>
              <a:t>Vaccines contain an inactive pathogen or part of a pathogen</a:t>
            </a:r>
          </a:p>
        </p:txBody>
      </p:sp>
    </p:spTree>
    <p:extLst>
      <p:ext uri="{BB962C8B-B14F-4D97-AF65-F5344CB8AC3E}">
        <p14:creationId xmlns:p14="http://schemas.microsoft.com/office/powerpoint/2010/main" val="3475971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F3F20B6-C731-6A4B-AE15-72DD41F566ED}"/>
              </a:ext>
            </a:extLst>
          </p:cNvPr>
          <p:cNvGraphicFramePr/>
          <p:nvPr>
            <p:extLst>
              <p:ext uri="{D42A27DB-BD31-4B8C-83A1-F6EECF244321}">
                <p14:modId xmlns:p14="http://schemas.microsoft.com/office/powerpoint/2010/main" val="3594369402"/>
              </p:ext>
            </p:extLst>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8">
            <a:extLst>
              <a:ext uri="{FF2B5EF4-FFF2-40B4-BE49-F238E27FC236}">
                <a16:creationId xmlns:a16="http://schemas.microsoft.com/office/drawing/2014/main" id="{21BA77C9-0D1A-F347-8925-244623EE5915}"/>
              </a:ext>
            </a:extLst>
          </p:cNvPr>
          <p:cNvSpPr>
            <a:spLocks noGrp="1"/>
          </p:cNvSpPr>
          <p:nvPr>
            <p:ph type="title"/>
          </p:nvPr>
        </p:nvSpPr>
        <p:spPr/>
        <p:txBody>
          <a:bodyPr/>
          <a:lstStyle/>
          <a:p>
            <a:r>
              <a:rPr lang="en-US" b="1" dirty="0">
                <a:cs typeface="Posterama" panose="020B0504020200020000" pitchFamily="34" charset="0"/>
              </a:rPr>
              <a:t>A Look Inside Our Microbiome </a:t>
            </a:r>
            <a:endParaRPr lang="en-US" b="1" dirty="0"/>
          </a:p>
        </p:txBody>
      </p:sp>
      <p:pic>
        <p:nvPicPr>
          <p:cNvPr id="1034" name="Picture 10">
            <a:extLst>
              <a:ext uri="{FF2B5EF4-FFF2-40B4-BE49-F238E27FC236}">
                <a16:creationId xmlns:a16="http://schemas.microsoft.com/office/drawing/2014/main" id="{14B541DE-926F-7A41-B6A7-913C6A27A57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366" r="2633"/>
          <a:stretch/>
        </p:blipFill>
        <p:spPr bwMode="auto">
          <a:xfrm>
            <a:off x="6409767" y="1690686"/>
            <a:ext cx="5196526" cy="4033556"/>
          </a:xfrm>
          <a:prstGeom prst="round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ED5F2C90-01A4-3348-B06B-F2346C0B5E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3468" y="1690687"/>
            <a:ext cx="5164258" cy="4033555"/>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48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2A1A-9D54-7E4B-9CCA-CF65DBAA04E0}"/>
              </a:ext>
            </a:extLst>
          </p:cNvPr>
          <p:cNvSpPr>
            <a:spLocks noGrp="1"/>
          </p:cNvSpPr>
          <p:nvPr>
            <p:ph type="title"/>
          </p:nvPr>
        </p:nvSpPr>
        <p:spPr>
          <a:xfrm>
            <a:off x="838200" y="212725"/>
            <a:ext cx="10515600" cy="1325563"/>
          </a:xfrm>
        </p:spPr>
        <p:txBody>
          <a:bodyPr>
            <a:normAutofit/>
          </a:bodyPr>
          <a:lstStyle/>
          <a:p>
            <a:pPr>
              <a:lnSpc>
                <a:spcPct val="150000"/>
              </a:lnSpc>
            </a:pPr>
            <a:r>
              <a:rPr lang="en-US" b="1" dirty="0">
                <a:cs typeface="Posterama" panose="020B0504020200020000" pitchFamily="34" charset="0"/>
              </a:rPr>
              <a:t>Vaccines: Prepping the Immune System</a:t>
            </a:r>
          </a:p>
        </p:txBody>
      </p:sp>
      <p:graphicFrame>
        <p:nvGraphicFramePr>
          <p:cNvPr id="8" name="Diagram 7">
            <a:extLst>
              <a:ext uri="{FF2B5EF4-FFF2-40B4-BE49-F238E27FC236}">
                <a16:creationId xmlns:a16="http://schemas.microsoft.com/office/drawing/2014/main" id="{710C9422-DCB5-3D46-A1DE-797FB5200856}"/>
              </a:ext>
            </a:extLst>
          </p:cNvPr>
          <p:cNvGraphicFramePr/>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6ECF656D-13BA-6B40-9A94-CC3F0A48F231}"/>
              </a:ext>
            </a:extLst>
          </p:cNvPr>
          <p:cNvPicPr>
            <a:picLocks noChangeAspect="1"/>
          </p:cNvPicPr>
          <p:nvPr/>
        </p:nvPicPr>
        <p:blipFill rotWithShape="1">
          <a:blip r:embed="rId8"/>
          <a:srcRect l="2804" t="32099" r="72950" b="31605"/>
          <a:stretch/>
        </p:blipFill>
        <p:spPr>
          <a:xfrm>
            <a:off x="2202575" y="3801767"/>
            <a:ext cx="1540934" cy="1729139"/>
          </a:xfrm>
          <a:prstGeom prst="rect">
            <a:avLst/>
          </a:prstGeom>
        </p:spPr>
      </p:pic>
      <p:pic>
        <p:nvPicPr>
          <p:cNvPr id="7" name="Picture 6">
            <a:extLst>
              <a:ext uri="{FF2B5EF4-FFF2-40B4-BE49-F238E27FC236}">
                <a16:creationId xmlns:a16="http://schemas.microsoft.com/office/drawing/2014/main" id="{5D77AC8F-C7A0-8B4C-AC39-FC5837F7CA95}"/>
              </a:ext>
            </a:extLst>
          </p:cNvPr>
          <p:cNvPicPr>
            <a:picLocks noChangeAspect="1"/>
          </p:cNvPicPr>
          <p:nvPr/>
        </p:nvPicPr>
        <p:blipFill rotWithShape="1">
          <a:blip r:embed="rId8"/>
          <a:srcRect l="30409" t="13141" r="45345" b="57982"/>
          <a:stretch/>
        </p:blipFill>
        <p:spPr>
          <a:xfrm>
            <a:off x="4888343" y="3289930"/>
            <a:ext cx="1540934" cy="1375703"/>
          </a:xfrm>
          <a:prstGeom prst="rect">
            <a:avLst/>
          </a:prstGeom>
        </p:spPr>
      </p:pic>
      <p:pic>
        <p:nvPicPr>
          <p:cNvPr id="9" name="Picture 8">
            <a:extLst>
              <a:ext uri="{FF2B5EF4-FFF2-40B4-BE49-F238E27FC236}">
                <a16:creationId xmlns:a16="http://schemas.microsoft.com/office/drawing/2014/main" id="{394A121A-F576-614E-85F0-C20A36650C3C}"/>
              </a:ext>
            </a:extLst>
          </p:cNvPr>
          <p:cNvPicPr>
            <a:picLocks noChangeAspect="1"/>
          </p:cNvPicPr>
          <p:nvPr/>
        </p:nvPicPr>
        <p:blipFill rotWithShape="1">
          <a:blip r:embed="rId8"/>
          <a:srcRect l="60207" t="31130" r="15547" b="32574"/>
          <a:stretch/>
        </p:blipFill>
        <p:spPr>
          <a:xfrm>
            <a:off x="3347409" y="2531434"/>
            <a:ext cx="1540934" cy="1729139"/>
          </a:xfrm>
          <a:prstGeom prst="rect">
            <a:avLst/>
          </a:prstGeom>
        </p:spPr>
      </p:pic>
      <p:pic>
        <p:nvPicPr>
          <p:cNvPr id="35" name="Picture 34" descr="A picture containing light, night sky&#10;&#10;Description automatically generated">
            <a:extLst>
              <a:ext uri="{FF2B5EF4-FFF2-40B4-BE49-F238E27FC236}">
                <a16:creationId xmlns:a16="http://schemas.microsoft.com/office/drawing/2014/main" id="{AC871653-7317-FC49-B166-05AA90B7AA81}"/>
              </a:ext>
            </a:extLst>
          </p:cNvPr>
          <p:cNvPicPr>
            <a:picLocks noChangeAspect="1"/>
          </p:cNvPicPr>
          <p:nvPr/>
        </p:nvPicPr>
        <p:blipFill rotWithShape="1">
          <a:blip r:embed="rId9"/>
          <a:srcRect l="33498" t="56551" r="59062" b="36533"/>
          <a:stretch/>
        </p:blipFill>
        <p:spPr>
          <a:xfrm rot="18883009">
            <a:off x="3267126" y="4841815"/>
            <a:ext cx="575854" cy="401257"/>
          </a:xfrm>
          <a:prstGeom prst="rect">
            <a:avLst/>
          </a:prstGeom>
        </p:spPr>
      </p:pic>
      <p:pic>
        <p:nvPicPr>
          <p:cNvPr id="36" name="Picture 35" descr="A picture containing light, night sky&#10;&#10;Description automatically generated">
            <a:extLst>
              <a:ext uri="{FF2B5EF4-FFF2-40B4-BE49-F238E27FC236}">
                <a16:creationId xmlns:a16="http://schemas.microsoft.com/office/drawing/2014/main" id="{73D554F6-CC2D-1845-9A4B-1FA6F5D4E7BA}"/>
              </a:ext>
            </a:extLst>
          </p:cNvPr>
          <p:cNvPicPr>
            <a:picLocks noChangeAspect="1"/>
          </p:cNvPicPr>
          <p:nvPr/>
        </p:nvPicPr>
        <p:blipFill rotWithShape="1">
          <a:blip r:embed="rId9"/>
          <a:srcRect l="33498" t="56551" r="59062" b="36533"/>
          <a:stretch/>
        </p:blipFill>
        <p:spPr>
          <a:xfrm rot="19838972">
            <a:off x="3564085" y="5235129"/>
            <a:ext cx="578642" cy="403200"/>
          </a:xfrm>
          <a:prstGeom prst="rect">
            <a:avLst/>
          </a:prstGeom>
        </p:spPr>
      </p:pic>
      <p:pic>
        <p:nvPicPr>
          <p:cNvPr id="37" name="Picture 36" descr="A picture containing light, night sky&#10;&#10;Description automatically generated">
            <a:extLst>
              <a:ext uri="{FF2B5EF4-FFF2-40B4-BE49-F238E27FC236}">
                <a16:creationId xmlns:a16="http://schemas.microsoft.com/office/drawing/2014/main" id="{EC61BFC5-6162-F54D-A0E2-DFE9F85FA574}"/>
              </a:ext>
            </a:extLst>
          </p:cNvPr>
          <p:cNvPicPr>
            <a:picLocks noChangeAspect="1"/>
          </p:cNvPicPr>
          <p:nvPr/>
        </p:nvPicPr>
        <p:blipFill rotWithShape="1">
          <a:blip r:embed="rId9"/>
          <a:srcRect l="33498" t="56551" r="59062" b="36533"/>
          <a:stretch/>
        </p:blipFill>
        <p:spPr>
          <a:xfrm rot="12091621">
            <a:off x="4080039" y="4973808"/>
            <a:ext cx="578642" cy="403200"/>
          </a:xfrm>
          <a:prstGeom prst="rect">
            <a:avLst/>
          </a:prstGeom>
        </p:spPr>
      </p:pic>
      <p:pic>
        <p:nvPicPr>
          <p:cNvPr id="38" name="Picture 37" descr="A picture containing light, night sky&#10;&#10;Description automatically generated">
            <a:extLst>
              <a:ext uri="{FF2B5EF4-FFF2-40B4-BE49-F238E27FC236}">
                <a16:creationId xmlns:a16="http://schemas.microsoft.com/office/drawing/2014/main" id="{31B3893F-A68E-9D4E-923C-CDF61659A5C6}"/>
              </a:ext>
            </a:extLst>
          </p:cNvPr>
          <p:cNvPicPr>
            <a:picLocks noChangeAspect="1"/>
          </p:cNvPicPr>
          <p:nvPr/>
        </p:nvPicPr>
        <p:blipFill rotWithShape="1">
          <a:blip r:embed="rId9"/>
          <a:srcRect l="33498" t="56551" r="59062" b="36533"/>
          <a:stretch/>
        </p:blipFill>
        <p:spPr>
          <a:xfrm rot="15373918">
            <a:off x="4038952" y="5419751"/>
            <a:ext cx="578642" cy="403200"/>
          </a:xfrm>
          <a:prstGeom prst="rect">
            <a:avLst/>
          </a:prstGeom>
        </p:spPr>
      </p:pic>
      <p:pic>
        <p:nvPicPr>
          <p:cNvPr id="39" name="Picture 38" descr="A picture containing light, night sky&#10;&#10;Description automatically generated">
            <a:extLst>
              <a:ext uri="{FF2B5EF4-FFF2-40B4-BE49-F238E27FC236}">
                <a16:creationId xmlns:a16="http://schemas.microsoft.com/office/drawing/2014/main" id="{134FF19F-5A5D-6344-B2C5-852F32D7028B}"/>
              </a:ext>
            </a:extLst>
          </p:cNvPr>
          <p:cNvPicPr>
            <a:picLocks noChangeAspect="1"/>
          </p:cNvPicPr>
          <p:nvPr/>
        </p:nvPicPr>
        <p:blipFill rotWithShape="1">
          <a:blip r:embed="rId9"/>
          <a:srcRect l="33498" t="56551" r="59062" b="36533"/>
          <a:stretch/>
        </p:blipFill>
        <p:spPr>
          <a:xfrm rot="5400000">
            <a:off x="4595393" y="5152838"/>
            <a:ext cx="578642" cy="403200"/>
          </a:xfrm>
          <a:prstGeom prst="rect">
            <a:avLst/>
          </a:prstGeom>
        </p:spPr>
      </p:pic>
      <p:pic>
        <p:nvPicPr>
          <p:cNvPr id="40" name="Picture 39" descr="A picture containing light, night sky&#10;&#10;Description automatically generated">
            <a:extLst>
              <a:ext uri="{FF2B5EF4-FFF2-40B4-BE49-F238E27FC236}">
                <a16:creationId xmlns:a16="http://schemas.microsoft.com/office/drawing/2014/main" id="{406AC505-E5F3-8845-92C2-41F2EF99ED7A}"/>
              </a:ext>
            </a:extLst>
          </p:cNvPr>
          <p:cNvPicPr>
            <a:picLocks noChangeAspect="1"/>
          </p:cNvPicPr>
          <p:nvPr/>
        </p:nvPicPr>
        <p:blipFill rotWithShape="1">
          <a:blip r:embed="rId9"/>
          <a:srcRect l="33498" t="56551" r="59062" b="36533"/>
          <a:stretch/>
        </p:blipFill>
        <p:spPr>
          <a:xfrm rot="5400000">
            <a:off x="3872111" y="4567532"/>
            <a:ext cx="578642" cy="403200"/>
          </a:xfrm>
          <a:prstGeom prst="rect">
            <a:avLst/>
          </a:prstGeom>
        </p:spPr>
      </p:pic>
      <p:pic>
        <p:nvPicPr>
          <p:cNvPr id="41" name="Picture 40" descr="A picture containing light, night sky&#10;&#10;Description automatically generated">
            <a:extLst>
              <a:ext uri="{FF2B5EF4-FFF2-40B4-BE49-F238E27FC236}">
                <a16:creationId xmlns:a16="http://schemas.microsoft.com/office/drawing/2014/main" id="{413B86E3-1BEB-6F4E-B7CE-5D86D019B827}"/>
              </a:ext>
            </a:extLst>
          </p:cNvPr>
          <p:cNvPicPr>
            <a:picLocks noChangeAspect="1"/>
          </p:cNvPicPr>
          <p:nvPr/>
        </p:nvPicPr>
        <p:blipFill rotWithShape="1">
          <a:blip r:embed="rId9"/>
          <a:srcRect l="33498" t="56551" r="59062" b="36533"/>
          <a:stretch/>
        </p:blipFill>
        <p:spPr>
          <a:xfrm rot="20332572">
            <a:off x="4524383" y="4717940"/>
            <a:ext cx="578642" cy="403200"/>
          </a:xfrm>
          <a:prstGeom prst="rect">
            <a:avLst/>
          </a:prstGeom>
        </p:spPr>
      </p:pic>
      <p:pic>
        <p:nvPicPr>
          <p:cNvPr id="42" name="Graphic 41" descr="Needle outline">
            <a:extLst>
              <a:ext uri="{FF2B5EF4-FFF2-40B4-BE49-F238E27FC236}">
                <a16:creationId xmlns:a16="http://schemas.microsoft.com/office/drawing/2014/main" id="{019CEB3D-37A1-3249-86BD-5187ADDE492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6196041" flipH="1">
            <a:off x="5249129" y="3891755"/>
            <a:ext cx="1746623" cy="1746623"/>
          </a:xfrm>
          <a:prstGeom prst="rect">
            <a:avLst/>
          </a:prstGeom>
        </p:spPr>
      </p:pic>
      <p:sp>
        <p:nvSpPr>
          <p:cNvPr id="3" name="TextBox 2">
            <a:extLst>
              <a:ext uri="{FF2B5EF4-FFF2-40B4-BE49-F238E27FC236}">
                <a16:creationId xmlns:a16="http://schemas.microsoft.com/office/drawing/2014/main" id="{190E0C54-A6E4-9D46-A89B-DD322F811512}"/>
              </a:ext>
            </a:extLst>
          </p:cNvPr>
          <p:cNvSpPr txBox="1"/>
          <p:nvPr/>
        </p:nvSpPr>
        <p:spPr>
          <a:xfrm>
            <a:off x="-69725" y="1536856"/>
            <a:ext cx="6872544" cy="707886"/>
          </a:xfrm>
          <a:prstGeom prst="rect">
            <a:avLst/>
          </a:prstGeom>
          <a:noFill/>
        </p:spPr>
        <p:txBody>
          <a:bodyPr wrap="square" rtlCol="0">
            <a:spAutoFit/>
          </a:bodyPr>
          <a:lstStyle/>
          <a:p>
            <a:pPr lvl="2" algn="ctr"/>
            <a:r>
              <a:rPr lang="en-US" sz="2000" dirty="0">
                <a:cs typeface="Posterama" panose="020B0504020200020000" pitchFamily="34" charset="0"/>
              </a:rPr>
              <a:t>Vaccines contain an inactive pathogen or part of a pathogen</a:t>
            </a:r>
          </a:p>
        </p:txBody>
      </p:sp>
    </p:spTree>
    <p:extLst>
      <p:ext uri="{BB962C8B-B14F-4D97-AF65-F5344CB8AC3E}">
        <p14:creationId xmlns:p14="http://schemas.microsoft.com/office/powerpoint/2010/main" val="14371058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2A1A-9D54-7E4B-9CCA-CF65DBAA04E0}"/>
              </a:ext>
            </a:extLst>
          </p:cNvPr>
          <p:cNvSpPr>
            <a:spLocks noGrp="1"/>
          </p:cNvSpPr>
          <p:nvPr>
            <p:ph type="title"/>
          </p:nvPr>
        </p:nvSpPr>
        <p:spPr>
          <a:xfrm>
            <a:off x="838200" y="212725"/>
            <a:ext cx="10515600" cy="1325563"/>
          </a:xfrm>
        </p:spPr>
        <p:txBody>
          <a:bodyPr>
            <a:normAutofit/>
          </a:bodyPr>
          <a:lstStyle/>
          <a:p>
            <a:pPr>
              <a:lnSpc>
                <a:spcPct val="150000"/>
              </a:lnSpc>
            </a:pPr>
            <a:r>
              <a:rPr lang="en-US" b="1" dirty="0">
                <a:cs typeface="Posterama" panose="020B0504020200020000" pitchFamily="34" charset="0"/>
              </a:rPr>
              <a:t>Vaccines: Prepping the Immune System</a:t>
            </a:r>
          </a:p>
        </p:txBody>
      </p:sp>
      <p:graphicFrame>
        <p:nvGraphicFramePr>
          <p:cNvPr id="8" name="Diagram 7">
            <a:extLst>
              <a:ext uri="{FF2B5EF4-FFF2-40B4-BE49-F238E27FC236}">
                <a16:creationId xmlns:a16="http://schemas.microsoft.com/office/drawing/2014/main" id="{710C9422-DCB5-3D46-A1DE-797FB5200856}"/>
              </a:ext>
            </a:extLst>
          </p:cNvPr>
          <p:cNvGraphicFramePr/>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5D77AC8F-C7A0-8B4C-AC39-FC5837F7CA95}"/>
              </a:ext>
            </a:extLst>
          </p:cNvPr>
          <p:cNvPicPr>
            <a:picLocks noChangeAspect="1"/>
          </p:cNvPicPr>
          <p:nvPr/>
        </p:nvPicPr>
        <p:blipFill rotWithShape="1">
          <a:blip r:embed="rId8"/>
          <a:srcRect l="30409" t="13141" r="45345" b="57982"/>
          <a:stretch/>
        </p:blipFill>
        <p:spPr>
          <a:xfrm>
            <a:off x="4888343" y="3289930"/>
            <a:ext cx="1540934" cy="1375703"/>
          </a:xfrm>
          <a:prstGeom prst="rect">
            <a:avLst/>
          </a:prstGeom>
        </p:spPr>
      </p:pic>
      <p:pic>
        <p:nvPicPr>
          <p:cNvPr id="9" name="Picture 8">
            <a:extLst>
              <a:ext uri="{FF2B5EF4-FFF2-40B4-BE49-F238E27FC236}">
                <a16:creationId xmlns:a16="http://schemas.microsoft.com/office/drawing/2014/main" id="{394A121A-F576-614E-85F0-C20A36650C3C}"/>
              </a:ext>
            </a:extLst>
          </p:cNvPr>
          <p:cNvPicPr>
            <a:picLocks noChangeAspect="1"/>
          </p:cNvPicPr>
          <p:nvPr/>
        </p:nvPicPr>
        <p:blipFill rotWithShape="1">
          <a:blip r:embed="rId8"/>
          <a:srcRect l="60207" t="31130" r="15547" b="32574"/>
          <a:stretch/>
        </p:blipFill>
        <p:spPr>
          <a:xfrm>
            <a:off x="3347409" y="2531434"/>
            <a:ext cx="1540934" cy="1729139"/>
          </a:xfrm>
          <a:prstGeom prst="rect">
            <a:avLst/>
          </a:prstGeom>
        </p:spPr>
      </p:pic>
      <p:pic>
        <p:nvPicPr>
          <p:cNvPr id="18" name="Picture 17">
            <a:extLst>
              <a:ext uri="{FF2B5EF4-FFF2-40B4-BE49-F238E27FC236}">
                <a16:creationId xmlns:a16="http://schemas.microsoft.com/office/drawing/2014/main" id="{F350FF2B-0E57-484A-B4DA-7FBE0C7C27E2}"/>
              </a:ext>
            </a:extLst>
          </p:cNvPr>
          <p:cNvPicPr>
            <a:picLocks noChangeAspect="1"/>
          </p:cNvPicPr>
          <p:nvPr/>
        </p:nvPicPr>
        <p:blipFill rotWithShape="1">
          <a:blip r:embed="rId8"/>
          <a:srcRect l="2804" t="57598" r="88537" b="34804"/>
          <a:stretch/>
        </p:blipFill>
        <p:spPr>
          <a:xfrm rot="17878495">
            <a:off x="1784753" y="4771536"/>
            <a:ext cx="550331" cy="361984"/>
          </a:xfrm>
          <a:prstGeom prst="rect">
            <a:avLst/>
          </a:prstGeom>
        </p:spPr>
      </p:pic>
      <p:pic>
        <p:nvPicPr>
          <p:cNvPr id="19" name="Picture 18">
            <a:extLst>
              <a:ext uri="{FF2B5EF4-FFF2-40B4-BE49-F238E27FC236}">
                <a16:creationId xmlns:a16="http://schemas.microsoft.com/office/drawing/2014/main" id="{DE958CC6-6940-404D-81A3-AF13EEC0301B}"/>
              </a:ext>
            </a:extLst>
          </p:cNvPr>
          <p:cNvPicPr>
            <a:picLocks noChangeAspect="1"/>
          </p:cNvPicPr>
          <p:nvPr/>
        </p:nvPicPr>
        <p:blipFill rotWithShape="1">
          <a:blip r:embed="rId8"/>
          <a:srcRect l="2804" t="57598" r="88537" b="34804"/>
          <a:stretch/>
        </p:blipFill>
        <p:spPr>
          <a:xfrm rot="8728667">
            <a:off x="942159" y="3887852"/>
            <a:ext cx="550331" cy="361984"/>
          </a:xfrm>
          <a:prstGeom prst="rect">
            <a:avLst/>
          </a:prstGeom>
        </p:spPr>
      </p:pic>
      <p:pic>
        <p:nvPicPr>
          <p:cNvPr id="20" name="Picture 19">
            <a:extLst>
              <a:ext uri="{FF2B5EF4-FFF2-40B4-BE49-F238E27FC236}">
                <a16:creationId xmlns:a16="http://schemas.microsoft.com/office/drawing/2014/main" id="{2E6AD5DE-9893-6A47-989E-ACF4B1838DB6}"/>
              </a:ext>
            </a:extLst>
          </p:cNvPr>
          <p:cNvPicPr>
            <a:picLocks noChangeAspect="1"/>
          </p:cNvPicPr>
          <p:nvPr/>
        </p:nvPicPr>
        <p:blipFill rotWithShape="1">
          <a:blip r:embed="rId8"/>
          <a:srcRect l="2804" t="57598" r="88537" b="34804"/>
          <a:stretch/>
        </p:blipFill>
        <p:spPr>
          <a:xfrm rot="6092971">
            <a:off x="1209662" y="4387508"/>
            <a:ext cx="550331" cy="361984"/>
          </a:xfrm>
          <a:prstGeom prst="rect">
            <a:avLst/>
          </a:prstGeom>
        </p:spPr>
      </p:pic>
      <p:pic>
        <p:nvPicPr>
          <p:cNvPr id="21" name="Picture 20">
            <a:extLst>
              <a:ext uri="{FF2B5EF4-FFF2-40B4-BE49-F238E27FC236}">
                <a16:creationId xmlns:a16="http://schemas.microsoft.com/office/drawing/2014/main" id="{F9F31345-133C-4943-B797-443F165AC677}"/>
              </a:ext>
            </a:extLst>
          </p:cNvPr>
          <p:cNvPicPr>
            <a:picLocks noChangeAspect="1"/>
          </p:cNvPicPr>
          <p:nvPr/>
        </p:nvPicPr>
        <p:blipFill rotWithShape="1">
          <a:blip r:embed="rId8"/>
          <a:srcRect l="2804" t="57598" r="88537" b="34804"/>
          <a:stretch/>
        </p:blipFill>
        <p:spPr>
          <a:xfrm rot="16412996">
            <a:off x="1452776" y="3995483"/>
            <a:ext cx="550331" cy="361984"/>
          </a:xfrm>
          <a:prstGeom prst="rect">
            <a:avLst/>
          </a:prstGeom>
        </p:spPr>
      </p:pic>
      <p:pic>
        <p:nvPicPr>
          <p:cNvPr id="22" name="Picture 21">
            <a:extLst>
              <a:ext uri="{FF2B5EF4-FFF2-40B4-BE49-F238E27FC236}">
                <a16:creationId xmlns:a16="http://schemas.microsoft.com/office/drawing/2014/main" id="{AA4D60C9-0BD0-F64E-9990-35616B674BBB}"/>
              </a:ext>
            </a:extLst>
          </p:cNvPr>
          <p:cNvPicPr>
            <a:picLocks noChangeAspect="1"/>
          </p:cNvPicPr>
          <p:nvPr/>
        </p:nvPicPr>
        <p:blipFill rotWithShape="1">
          <a:blip r:embed="rId8"/>
          <a:srcRect l="2804" t="57598" r="88537" b="34804"/>
          <a:stretch/>
        </p:blipFill>
        <p:spPr>
          <a:xfrm rot="9629606">
            <a:off x="2058102" y="3936104"/>
            <a:ext cx="550331" cy="361984"/>
          </a:xfrm>
          <a:prstGeom prst="rect">
            <a:avLst/>
          </a:prstGeom>
        </p:spPr>
      </p:pic>
      <p:pic>
        <p:nvPicPr>
          <p:cNvPr id="23" name="Picture 22">
            <a:extLst>
              <a:ext uri="{FF2B5EF4-FFF2-40B4-BE49-F238E27FC236}">
                <a16:creationId xmlns:a16="http://schemas.microsoft.com/office/drawing/2014/main" id="{6D95E59E-EC0E-7342-AC3D-D3F44851DE5A}"/>
              </a:ext>
            </a:extLst>
          </p:cNvPr>
          <p:cNvPicPr>
            <a:picLocks noChangeAspect="1"/>
          </p:cNvPicPr>
          <p:nvPr/>
        </p:nvPicPr>
        <p:blipFill rotWithShape="1">
          <a:blip r:embed="rId8"/>
          <a:srcRect l="2804" t="57598" r="88537" b="34804"/>
          <a:stretch/>
        </p:blipFill>
        <p:spPr>
          <a:xfrm rot="20633828">
            <a:off x="696014" y="4652598"/>
            <a:ext cx="550331" cy="361984"/>
          </a:xfrm>
          <a:prstGeom prst="rect">
            <a:avLst/>
          </a:prstGeom>
        </p:spPr>
      </p:pic>
      <p:pic>
        <p:nvPicPr>
          <p:cNvPr id="24" name="Picture 23">
            <a:extLst>
              <a:ext uri="{FF2B5EF4-FFF2-40B4-BE49-F238E27FC236}">
                <a16:creationId xmlns:a16="http://schemas.microsoft.com/office/drawing/2014/main" id="{BF0E1A3C-777F-DF41-9204-ECC3E75B4D7B}"/>
              </a:ext>
            </a:extLst>
          </p:cNvPr>
          <p:cNvPicPr>
            <a:picLocks noChangeAspect="1"/>
          </p:cNvPicPr>
          <p:nvPr/>
        </p:nvPicPr>
        <p:blipFill rotWithShape="1">
          <a:blip r:embed="rId8"/>
          <a:srcRect l="2804" t="57598" r="88537" b="34804"/>
          <a:stretch/>
        </p:blipFill>
        <p:spPr>
          <a:xfrm rot="12563910">
            <a:off x="1657220" y="4316819"/>
            <a:ext cx="550331" cy="361984"/>
          </a:xfrm>
          <a:prstGeom prst="rect">
            <a:avLst/>
          </a:prstGeom>
        </p:spPr>
      </p:pic>
      <p:pic>
        <p:nvPicPr>
          <p:cNvPr id="25" name="Graphic 24" descr="Arrow: Counter-clockwise curve with solid fill">
            <a:extLst>
              <a:ext uri="{FF2B5EF4-FFF2-40B4-BE49-F238E27FC236}">
                <a16:creationId xmlns:a16="http://schemas.microsoft.com/office/drawing/2014/main" id="{B9DBDD9C-A6E6-E046-BDBE-267AA87C7B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490988" flipH="1">
            <a:off x="1504871" y="4835163"/>
            <a:ext cx="914400" cy="914400"/>
          </a:xfrm>
          <a:prstGeom prst="rect">
            <a:avLst/>
          </a:prstGeom>
        </p:spPr>
      </p:pic>
      <p:pic>
        <p:nvPicPr>
          <p:cNvPr id="35" name="Picture 34" descr="A picture containing light, night sky&#10;&#10;Description automatically generated">
            <a:extLst>
              <a:ext uri="{FF2B5EF4-FFF2-40B4-BE49-F238E27FC236}">
                <a16:creationId xmlns:a16="http://schemas.microsoft.com/office/drawing/2014/main" id="{AC871653-7317-FC49-B166-05AA90B7AA81}"/>
              </a:ext>
            </a:extLst>
          </p:cNvPr>
          <p:cNvPicPr>
            <a:picLocks noChangeAspect="1"/>
          </p:cNvPicPr>
          <p:nvPr/>
        </p:nvPicPr>
        <p:blipFill rotWithShape="1">
          <a:blip r:embed="rId11"/>
          <a:srcRect l="33498" t="56551" r="59062" b="36533"/>
          <a:stretch/>
        </p:blipFill>
        <p:spPr>
          <a:xfrm rot="18883009">
            <a:off x="3267126" y="4841815"/>
            <a:ext cx="575854" cy="401257"/>
          </a:xfrm>
          <a:prstGeom prst="rect">
            <a:avLst/>
          </a:prstGeom>
        </p:spPr>
      </p:pic>
      <p:pic>
        <p:nvPicPr>
          <p:cNvPr id="36" name="Picture 35" descr="A picture containing light, night sky&#10;&#10;Description automatically generated">
            <a:extLst>
              <a:ext uri="{FF2B5EF4-FFF2-40B4-BE49-F238E27FC236}">
                <a16:creationId xmlns:a16="http://schemas.microsoft.com/office/drawing/2014/main" id="{73D554F6-CC2D-1845-9A4B-1FA6F5D4E7BA}"/>
              </a:ext>
            </a:extLst>
          </p:cNvPr>
          <p:cNvPicPr>
            <a:picLocks noChangeAspect="1"/>
          </p:cNvPicPr>
          <p:nvPr/>
        </p:nvPicPr>
        <p:blipFill rotWithShape="1">
          <a:blip r:embed="rId11"/>
          <a:srcRect l="33498" t="56551" r="59062" b="36533"/>
          <a:stretch/>
        </p:blipFill>
        <p:spPr>
          <a:xfrm rot="19838972">
            <a:off x="3564085" y="5235129"/>
            <a:ext cx="578642" cy="403200"/>
          </a:xfrm>
          <a:prstGeom prst="rect">
            <a:avLst/>
          </a:prstGeom>
        </p:spPr>
      </p:pic>
      <p:pic>
        <p:nvPicPr>
          <p:cNvPr id="37" name="Picture 36" descr="A picture containing light, night sky&#10;&#10;Description automatically generated">
            <a:extLst>
              <a:ext uri="{FF2B5EF4-FFF2-40B4-BE49-F238E27FC236}">
                <a16:creationId xmlns:a16="http://schemas.microsoft.com/office/drawing/2014/main" id="{EC61BFC5-6162-F54D-A0E2-DFE9F85FA574}"/>
              </a:ext>
            </a:extLst>
          </p:cNvPr>
          <p:cNvPicPr>
            <a:picLocks noChangeAspect="1"/>
          </p:cNvPicPr>
          <p:nvPr/>
        </p:nvPicPr>
        <p:blipFill rotWithShape="1">
          <a:blip r:embed="rId11"/>
          <a:srcRect l="33498" t="56551" r="59062" b="36533"/>
          <a:stretch/>
        </p:blipFill>
        <p:spPr>
          <a:xfrm rot="12091621">
            <a:off x="4080039" y="4973808"/>
            <a:ext cx="578642" cy="403200"/>
          </a:xfrm>
          <a:prstGeom prst="rect">
            <a:avLst/>
          </a:prstGeom>
        </p:spPr>
      </p:pic>
      <p:pic>
        <p:nvPicPr>
          <p:cNvPr id="38" name="Picture 37" descr="A picture containing light, night sky&#10;&#10;Description automatically generated">
            <a:extLst>
              <a:ext uri="{FF2B5EF4-FFF2-40B4-BE49-F238E27FC236}">
                <a16:creationId xmlns:a16="http://schemas.microsoft.com/office/drawing/2014/main" id="{31B3893F-A68E-9D4E-923C-CDF61659A5C6}"/>
              </a:ext>
            </a:extLst>
          </p:cNvPr>
          <p:cNvPicPr>
            <a:picLocks noChangeAspect="1"/>
          </p:cNvPicPr>
          <p:nvPr/>
        </p:nvPicPr>
        <p:blipFill rotWithShape="1">
          <a:blip r:embed="rId11"/>
          <a:srcRect l="33498" t="56551" r="59062" b="36533"/>
          <a:stretch/>
        </p:blipFill>
        <p:spPr>
          <a:xfrm rot="15373918">
            <a:off x="4038952" y="5419751"/>
            <a:ext cx="578642" cy="403200"/>
          </a:xfrm>
          <a:prstGeom prst="rect">
            <a:avLst/>
          </a:prstGeom>
        </p:spPr>
      </p:pic>
      <p:pic>
        <p:nvPicPr>
          <p:cNvPr id="39" name="Picture 38" descr="A picture containing light, night sky&#10;&#10;Description automatically generated">
            <a:extLst>
              <a:ext uri="{FF2B5EF4-FFF2-40B4-BE49-F238E27FC236}">
                <a16:creationId xmlns:a16="http://schemas.microsoft.com/office/drawing/2014/main" id="{134FF19F-5A5D-6344-B2C5-852F32D7028B}"/>
              </a:ext>
            </a:extLst>
          </p:cNvPr>
          <p:cNvPicPr>
            <a:picLocks noChangeAspect="1"/>
          </p:cNvPicPr>
          <p:nvPr/>
        </p:nvPicPr>
        <p:blipFill rotWithShape="1">
          <a:blip r:embed="rId11"/>
          <a:srcRect l="33498" t="56551" r="59062" b="36533"/>
          <a:stretch/>
        </p:blipFill>
        <p:spPr>
          <a:xfrm rot="5400000">
            <a:off x="4595393" y="5152838"/>
            <a:ext cx="578642" cy="403200"/>
          </a:xfrm>
          <a:prstGeom prst="rect">
            <a:avLst/>
          </a:prstGeom>
        </p:spPr>
      </p:pic>
      <p:pic>
        <p:nvPicPr>
          <p:cNvPr id="40" name="Picture 39" descr="A picture containing light, night sky&#10;&#10;Description automatically generated">
            <a:extLst>
              <a:ext uri="{FF2B5EF4-FFF2-40B4-BE49-F238E27FC236}">
                <a16:creationId xmlns:a16="http://schemas.microsoft.com/office/drawing/2014/main" id="{406AC505-E5F3-8845-92C2-41F2EF99ED7A}"/>
              </a:ext>
            </a:extLst>
          </p:cNvPr>
          <p:cNvPicPr>
            <a:picLocks noChangeAspect="1"/>
          </p:cNvPicPr>
          <p:nvPr/>
        </p:nvPicPr>
        <p:blipFill rotWithShape="1">
          <a:blip r:embed="rId11"/>
          <a:srcRect l="33498" t="56551" r="59062" b="36533"/>
          <a:stretch/>
        </p:blipFill>
        <p:spPr>
          <a:xfrm rot="5400000">
            <a:off x="3872111" y="4567532"/>
            <a:ext cx="578642" cy="403200"/>
          </a:xfrm>
          <a:prstGeom prst="rect">
            <a:avLst/>
          </a:prstGeom>
        </p:spPr>
      </p:pic>
      <p:pic>
        <p:nvPicPr>
          <p:cNvPr id="41" name="Picture 40" descr="A picture containing light, night sky&#10;&#10;Description automatically generated">
            <a:extLst>
              <a:ext uri="{FF2B5EF4-FFF2-40B4-BE49-F238E27FC236}">
                <a16:creationId xmlns:a16="http://schemas.microsoft.com/office/drawing/2014/main" id="{413B86E3-1BEB-6F4E-B7CE-5D86D019B827}"/>
              </a:ext>
            </a:extLst>
          </p:cNvPr>
          <p:cNvPicPr>
            <a:picLocks noChangeAspect="1"/>
          </p:cNvPicPr>
          <p:nvPr/>
        </p:nvPicPr>
        <p:blipFill rotWithShape="1">
          <a:blip r:embed="rId11"/>
          <a:srcRect l="33498" t="56551" r="59062" b="36533"/>
          <a:stretch/>
        </p:blipFill>
        <p:spPr>
          <a:xfrm rot="20332572">
            <a:off x="4524383" y="4717940"/>
            <a:ext cx="578642" cy="403200"/>
          </a:xfrm>
          <a:prstGeom prst="rect">
            <a:avLst/>
          </a:prstGeom>
        </p:spPr>
      </p:pic>
      <p:pic>
        <p:nvPicPr>
          <p:cNvPr id="42" name="Graphic 41" descr="Needle outline">
            <a:extLst>
              <a:ext uri="{FF2B5EF4-FFF2-40B4-BE49-F238E27FC236}">
                <a16:creationId xmlns:a16="http://schemas.microsoft.com/office/drawing/2014/main" id="{019CEB3D-37A1-3249-86BD-5187ADDE492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6196041" flipH="1">
            <a:off x="5249129" y="3891755"/>
            <a:ext cx="1746623" cy="1746623"/>
          </a:xfrm>
          <a:prstGeom prst="rect">
            <a:avLst/>
          </a:prstGeom>
        </p:spPr>
      </p:pic>
      <p:sp>
        <p:nvSpPr>
          <p:cNvPr id="3" name="TextBox 2">
            <a:extLst>
              <a:ext uri="{FF2B5EF4-FFF2-40B4-BE49-F238E27FC236}">
                <a16:creationId xmlns:a16="http://schemas.microsoft.com/office/drawing/2014/main" id="{190E0C54-A6E4-9D46-A89B-DD322F811512}"/>
              </a:ext>
            </a:extLst>
          </p:cNvPr>
          <p:cNvSpPr txBox="1"/>
          <p:nvPr/>
        </p:nvSpPr>
        <p:spPr>
          <a:xfrm>
            <a:off x="-69725" y="1536856"/>
            <a:ext cx="6872544" cy="707886"/>
          </a:xfrm>
          <a:prstGeom prst="rect">
            <a:avLst/>
          </a:prstGeom>
          <a:noFill/>
        </p:spPr>
        <p:txBody>
          <a:bodyPr wrap="square" rtlCol="0">
            <a:spAutoFit/>
          </a:bodyPr>
          <a:lstStyle/>
          <a:p>
            <a:pPr lvl="2" algn="ctr"/>
            <a:r>
              <a:rPr lang="en-US" sz="2000" dirty="0">
                <a:cs typeface="Posterama" panose="020B0504020200020000" pitchFamily="34" charset="0"/>
              </a:rPr>
              <a:t>Vaccines contain an inactive pathogen or part of a pathogen</a:t>
            </a:r>
          </a:p>
        </p:txBody>
      </p:sp>
      <p:pic>
        <p:nvPicPr>
          <p:cNvPr id="34" name="Picture 33">
            <a:extLst>
              <a:ext uri="{FF2B5EF4-FFF2-40B4-BE49-F238E27FC236}">
                <a16:creationId xmlns:a16="http://schemas.microsoft.com/office/drawing/2014/main" id="{A709FAE7-8E54-4591-BF5B-C9389CF56F61}"/>
              </a:ext>
            </a:extLst>
          </p:cNvPr>
          <p:cNvPicPr>
            <a:picLocks noChangeAspect="1"/>
          </p:cNvPicPr>
          <p:nvPr/>
        </p:nvPicPr>
        <p:blipFill rotWithShape="1">
          <a:blip r:embed="rId8"/>
          <a:srcRect l="2804" t="32099" r="72950" b="31605"/>
          <a:stretch/>
        </p:blipFill>
        <p:spPr>
          <a:xfrm>
            <a:off x="2202575" y="3801767"/>
            <a:ext cx="1540934" cy="1729139"/>
          </a:xfrm>
          <a:prstGeom prst="rect">
            <a:avLst/>
          </a:prstGeom>
        </p:spPr>
      </p:pic>
    </p:spTree>
    <p:extLst>
      <p:ext uri="{BB962C8B-B14F-4D97-AF65-F5344CB8AC3E}">
        <p14:creationId xmlns:p14="http://schemas.microsoft.com/office/powerpoint/2010/main" val="6287824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2A1A-9D54-7E4B-9CCA-CF65DBAA04E0}"/>
              </a:ext>
            </a:extLst>
          </p:cNvPr>
          <p:cNvSpPr>
            <a:spLocks noGrp="1"/>
          </p:cNvSpPr>
          <p:nvPr>
            <p:ph type="title"/>
          </p:nvPr>
        </p:nvSpPr>
        <p:spPr>
          <a:xfrm>
            <a:off x="838200" y="212725"/>
            <a:ext cx="10515600" cy="1325563"/>
          </a:xfrm>
        </p:spPr>
        <p:txBody>
          <a:bodyPr>
            <a:normAutofit/>
          </a:bodyPr>
          <a:lstStyle/>
          <a:p>
            <a:pPr>
              <a:lnSpc>
                <a:spcPct val="150000"/>
              </a:lnSpc>
            </a:pPr>
            <a:r>
              <a:rPr lang="en-US" b="1" dirty="0">
                <a:cs typeface="Posterama" panose="020B0504020200020000" pitchFamily="34" charset="0"/>
              </a:rPr>
              <a:t>Vaccines: Prepping the Immune System</a:t>
            </a:r>
          </a:p>
        </p:txBody>
      </p:sp>
      <p:graphicFrame>
        <p:nvGraphicFramePr>
          <p:cNvPr id="8" name="Diagram 7">
            <a:extLst>
              <a:ext uri="{FF2B5EF4-FFF2-40B4-BE49-F238E27FC236}">
                <a16:creationId xmlns:a16="http://schemas.microsoft.com/office/drawing/2014/main" id="{710C9422-DCB5-3D46-A1DE-797FB5200856}"/>
              </a:ext>
            </a:extLst>
          </p:cNvPr>
          <p:cNvGraphicFramePr/>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5D77AC8F-C7A0-8B4C-AC39-FC5837F7CA95}"/>
              </a:ext>
            </a:extLst>
          </p:cNvPr>
          <p:cNvPicPr>
            <a:picLocks noChangeAspect="1"/>
          </p:cNvPicPr>
          <p:nvPr/>
        </p:nvPicPr>
        <p:blipFill rotWithShape="1">
          <a:blip r:embed="rId8"/>
          <a:srcRect l="30409" t="13141" r="45345" b="57982"/>
          <a:stretch/>
        </p:blipFill>
        <p:spPr>
          <a:xfrm>
            <a:off x="4888343" y="3289930"/>
            <a:ext cx="1540934" cy="1375703"/>
          </a:xfrm>
          <a:prstGeom prst="rect">
            <a:avLst/>
          </a:prstGeom>
        </p:spPr>
      </p:pic>
      <p:pic>
        <p:nvPicPr>
          <p:cNvPr id="9" name="Picture 8">
            <a:extLst>
              <a:ext uri="{FF2B5EF4-FFF2-40B4-BE49-F238E27FC236}">
                <a16:creationId xmlns:a16="http://schemas.microsoft.com/office/drawing/2014/main" id="{394A121A-F576-614E-85F0-C20A36650C3C}"/>
              </a:ext>
            </a:extLst>
          </p:cNvPr>
          <p:cNvPicPr>
            <a:picLocks noChangeAspect="1"/>
          </p:cNvPicPr>
          <p:nvPr/>
        </p:nvPicPr>
        <p:blipFill rotWithShape="1">
          <a:blip r:embed="rId8"/>
          <a:srcRect l="60207" t="31130" r="15547" b="32574"/>
          <a:stretch/>
        </p:blipFill>
        <p:spPr>
          <a:xfrm>
            <a:off x="3347409" y="2531434"/>
            <a:ext cx="1540934" cy="1729139"/>
          </a:xfrm>
          <a:prstGeom prst="rect">
            <a:avLst/>
          </a:prstGeom>
        </p:spPr>
      </p:pic>
      <p:pic>
        <p:nvPicPr>
          <p:cNvPr id="14" name="Picture 13">
            <a:extLst>
              <a:ext uri="{FF2B5EF4-FFF2-40B4-BE49-F238E27FC236}">
                <a16:creationId xmlns:a16="http://schemas.microsoft.com/office/drawing/2014/main" id="{B93460C8-DB79-774D-A116-CC661D40B340}"/>
              </a:ext>
            </a:extLst>
          </p:cNvPr>
          <p:cNvPicPr>
            <a:picLocks noChangeAspect="1"/>
          </p:cNvPicPr>
          <p:nvPr/>
        </p:nvPicPr>
        <p:blipFill rotWithShape="1">
          <a:blip r:embed="rId8"/>
          <a:srcRect l="27160" t="52222" r="48594" b="12551"/>
          <a:stretch/>
        </p:blipFill>
        <p:spPr>
          <a:xfrm>
            <a:off x="8544005" y="2641461"/>
            <a:ext cx="2226048" cy="2424303"/>
          </a:xfrm>
          <a:prstGeom prst="rect">
            <a:avLst/>
          </a:prstGeom>
        </p:spPr>
      </p:pic>
      <p:pic>
        <p:nvPicPr>
          <p:cNvPr id="18" name="Picture 17">
            <a:extLst>
              <a:ext uri="{FF2B5EF4-FFF2-40B4-BE49-F238E27FC236}">
                <a16:creationId xmlns:a16="http://schemas.microsoft.com/office/drawing/2014/main" id="{F350FF2B-0E57-484A-B4DA-7FBE0C7C27E2}"/>
              </a:ext>
            </a:extLst>
          </p:cNvPr>
          <p:cNvPicPr>
            <a:picLocks noChangeAspect="1"/>
          </p:cNvPicPr>
          <p:nvPr/>
        </p:nvPicPr>
        <p:blipFill rotWithShape="1">
          <a:blip r:embed="rId8"/>
          <a:srcRect l="2804" t="57598" r="88537" b="34804"/>
          <a:stretch/>
        </p:blipFill>
        <p:spPr>
          <a:xfrm rot="17878495">
            <a:off x="1784753" y="4771536"/>
            <a:ext cx="550331" cy="361984"/>
          </a:xfrm>
          <a:prstGeom prst="rect">
            <a:avLst/>
          </a:prstGeom>
        </p:spPr>
      </p:pic>
      <p:pic>
        <p:nvPicPr>
          <p:cNvPr id="19" name="Picture 18">
            <a:extLst>
              <a:ext uri="{FF2B5EF4-FFF2-40B4-BE49-F238E27FC236}">
                <a16:creationId xmlns:a16="http://schemas.microsoft.com/office/drawing/2014/main" id="{DE958CC6-6940-404D-81A3-AF13EEC0301B}"/>
              </a:ext>
            </a:extLst>
          </p:cNvPr>
          <p:cNvPicPr>
            <a:picLocks noChangeAspect="1"/>
          </p:cNvPicPr>
          <p:nvPr/>
        </p:nvPicPr>
        <p:blipFill rotWithShape="1">
          <a:blip r:embed="rId8"/>
          <a:srcRect l="2804" t="57598" r="88537" b="34804"/>
          <a:stretch/>
        </p:blipFill>
        <p:spPr>
          <a:xfrm rot="8728667">
            <a:off x="942159" y="3887852"/>
            <a:ext cx="550331" cy="361984"/>
          </a:xfrm>
          <a:prstGeom prst="rect">
            <a:avLst/>
          </a:prstGeom>
        </p:spPr>
      </p:pic>
      <p:pic>
        <p:nvPicPr>
          <p:cNvPr id="20" name="Picture 19">
            <a:extLst>
              <a:ext uri="{FF2B5EF4-FFF2-40B4-BE49-F238E27FC236}">
                <a16:creationId xmlns:a16="http://schemas.microsoft.com/office/drawing/2014/main" id="{2E6AD5DE-9893-6A47-989E-ACF4B1838DB6}"/>
              </a:ext>
            </a:extLst>
          </p:cNvPr>
          <p:cNvPicPr>
            <a:picLocks noChangeAspect="1"/>
          </p:cNvPicPr>
          <p:nvPr/>
        </p:nvPicPr>
        <p:blipFill rotWithShape="1">
          <a:blip r:embed="rId8"/>
          <a:srcRect l="2804" t="57598" r="88537" b="34804"/>
          <a:stretch/>
        </p:blipFill>
        <p:spPr>
          <a:xfrm rot="6092971">
            <a:off x="1209662" y="4387508"/>
            <a:ext cx="550331" cy="361984"/>
          </a:xfrm>
          <a:prstGeom prst="rect">
            <a:avLst/>
          </a:prstGeom>
        </p:spPr>
      </p:pic>
      <p:pic>
        <p:nvPicPr>
          <p:cNvPr id="21" name="Picture 20">
            <a:extLst>
              <a:ext uri="{FF2B5EF4-FFF2-40B4-BE49-F238E27FC236}">
                <a16:creationId xmlns:a16="http://schemas.microsoft.com/office/drawing/2014/main" id="{F9F31345-133C-4943-B797-443F165AC677}"/>
              </a:ext>
            </a:extLst>
          </p:cNvPr>
          <p:cNvPicPr>
            <a:picLocks noChangeAspect="1"/>
          </p:cNvPicPr>
          <p:nvPr/>
        </p:nvPicPr>
        <p:blipFill rotWithShape="1">
          <a:blip r:embed="rId8"/>
          <a:srcRect l="2804" t="57598" r="88537" b="34804"/>
          <a:stretch/>
        </p:blipFill>
        <p:spPr>
          <a:xfrm rot="16412996">
            <a:off x="1452776" y="3995483"/>
            <a:ext cx="550331" cy="361984"/>
          </a:xfrm>
          <a:prstGeom prst="rect">
            <a:avLst/>
          </a:prstGeom>
        </p:spPr>
      </p:pic>
      <p:pic>
        <p:nvPicPr>
          <p:cNvPr id="22" name="Picture 21">
            <a:extLst>
              <a:ext uri="{FF2B5EF4-FFF2-40B4-BE49-F238E27FC236}">
                <a16:creationId xmlns:a16="http://schemas.microsoft.com/office/drawing/2014/main" id="{AA4D60C9-0BD0-F64E-9990-35616B674BBB}"/>
              </a:ext>
            </a:extLst>
          </p:cNvPr>
          <p:cNvPicPr>
            <a:picLocks noChangeAspect="1"/>
          </p:cNvPicPr>
          <p:nvPr/>
        </p:nvPicPr>
        <p:blipFill rotWithShape="1">
          <a:blip r:embed="rId8"/>
          <a:srcRect l="2804" t="57598" r="88537" b="34804"/>
          <a:stretch/>
        </p:blipFill>
        <p:spPr>
          <a:xfrm rot="9629606">
            <a:off x="2058102" y="3936104"/>
            <a:ext cx="550331" cy="361984"/>
          </a:xfrm>
          <a:prstGeom prst="rect">
            <a:avLst/>
          </a:prstGeom>
        </p:spPr>
      </p:pic>
      <p:pic>
        <p:nvPicPr>
          <p:cNvPr id="23" name="Picture 22">
            <a:extLst>
              <a:ext uri="{FF2B5EF4-FFF2-40B4-BE49-F238E27FC236}">
                <a16:creationId xmlns:a16="http://schemas.microsoft.com/office/drawing/2014/main" id="{6D95E59E-EC0E-7342-AC3D-D3F44851DE5A}"/>
              </a:ext>
            </a:extLst>
          </p:cNvPr>
          <p:cNvPicPr>
            <a:picLocks noChangeAspect="1"/>
          </p:cNvPicPr>
          <p:nvPr/>
        </p:nvPicPr>
        <p:blipFill rotWithShape="1">
          <a:blip r:embed="rId8"/>
          <a:srcRect l="2804" t="57598" r="88537" b="34804"/>
          <a:stretch/>
        </p:blipFill>
        <p:spPr>
          <a:xfrm rot="20633828">
            <a:off x="696014" y="4652598"/>
            <a:ext cx="550331" cy="361984"/>
          </a:xfrm>
          <a:prstGeom prst="rect">
            <a:avLst/>
          </a:prstGeom>
        </p:spPr>
      </p:pic>
      <p:pic>
        <p:nvPicPr>
          <p:cNvPr id="24" name="Picture 23">
            <a:extLst>
              <a:ext uri="{FF2B5EF4-FFF2-40B4-BE49-F238E27FC236}">
                <a16:creationId xmlns:a16="http://schemas.microsoft.com/office/drawing/2014/main" id="{BF0E1A3C-777F-DF41-9204-ECC3E75B4D7B}"/>
              </a:ext>
            </a:extLst>
          </p:cNvPr>
          <p:cNvPicPr>
            <a:picLocks noChangeAspect="1"/>
          </p:cNvPicPr>
          <p:nvPr/>
        </p:nvPicPr>
        <p:blipFill rotWithShape="1">
          <a:blip r:embed="rId8"/>
          <a:srcRect l="2804" t="57598" r="88537" b="34804"/>
          <a:stretch/>
        </p:blipFill>
        <p:spPr>
          <a:xfrm rot="12563910">
            <a:off x="1657220" y="4316819"/>
            <a:ext cx="550331" cy="361984"/>
          </a:xfrm>
          <a:prstGeom prst="rect">
            <a:avLst/>
          </a:prstGeom>
        </p:spPr>
      </p:pic>
      <p:pic>
        <p:nvPicPr>
          <p:cNvPr id="25" name="Graphic 24" descr="Arrow: Counter-clockwise curve with solid fill">
            <a:extLst>
              <a:ext uri="{FF2B5EF4-FFF2-40B4-BE49-F238E27FC236}">
                <a16:creationId xmlns:a16="http://schemas.microsoft.com/office/drawing/2014/main" id="{B9DBDD9C-A6E6-E046-BDBE-267AA87C7B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490988" flipH="1">
            <a:off x="1504871" y="4835163"/>
            <a:ext cx="914400" cy="914400"/>
          </a:xfrm>
          <a:prstGeom prst="rect">
            <a:avLst/>
          </a:prstGeom>
        </p:spPr>
      </p:pic>
      <p:sp>
        <p:nvSpPr>
          <p:cNvPr id="33" name="Rectangle 32">
            <a:extLst>
              <a:ext uri="{FF2B5EF4-FFF2-40B4-BE49-F238E27FC236}">
                <a16:creationId xmlns:a16="http://schemas.microsoft.com/office/drawing/2014/main" id="{865BBE47-5B40-6642-8EB8-DB65C4151C47}"/>
              </a:ext>
            </a:extLst>
          </p:cNvPr>
          <p:cNvSpPr/>
          <p:nvPr/>
        </p:nvSpPr>
        <p:spPr>
          <a:xfrm>
            <a:off x="6314774" y="1555591"/>
            <a:ext cx="5734854" cy="707886"/>
          </a:xfrm>
          <a:prstGeom prst="rect">
            <a:avLst/>
          </a:prstGeom>
        </p:spPr>
        <p:txBody>
          <a:bodyPr wrap="square">
            <a:spAutoFit/>
          </a:bodyPr>
          <a:lstStyle/>
          <a:p>
            <a:pPr lvl="2" algn="ctr"/>
            <a:r>
              <a:rPr lang="en-US" sz="2000" dirty="0">
                <a:cs typeface="Posterama" panose="020B0504020200020000" pitchFamily="34" charset="0"/>
              </a:rPr>
              <a:t>Vaccines help your immune system </a:t>
            </a:r>
            <a:r>
              <a:rPr lang="en-US" sz="2000" b="1" dirty="0">
                <a:cs typeface="Posterama" panose="020B0504020200020000" pitchFamily="34" charset="0"/>
              </a:rPr>
              <a:t>learn</a:t>
            </a:r>
            <a:r>
              <a:rPr lang="en-US" sz="2000" dirty="0">
                <a:cs typeface="Posterama" panose="020B0504020200020000" pitchFamily="34" charset="0"/>
              </a:rPr>
              <a:t> without having to get sick first.</a:t>
            </a:r>
          </a:p>
        </p:txBody>
      </p:sp>
      <p:pic>
        <p:nvPicPr>
          <p:cNvPr id="35" name="Picture 34" descr="A picture containing light, night sky&#10;&#10;Description automatically generated">
            <a:extLst>
              <a:ext uri="{FF2B5EF4-FFF2-40B4-BE49-F238E27FC236}">
                <a16:creationId xmlns:a16="http://schemas.microsoft.com/office/drawing/2014/main" id="{AC871653-7317-FC49-B166-05AA90B7AA81}"/>
              </a:ext>
            </a:extLst>
          </p:cNvPr>
          <p:cNvPicPr>
            <a:picLocks noChangeAspect="1"/>
          </p:cNvPicPr>
          <p:nvPr/>
        </p:nvPicPr>
        <p:blipFill rotWithShape="1">
          <a:blip r:embed="rId11"/>
          <a:srcRect l="33498" t="56551" r="59062" b="36533"/>
          <a:stretch/>
        </p:blipFill>
        <p:spPr>
          <a:xfrm rot="18883009">
            <a:off x="3267126" y="4841815"/>
            <a:ext cx="575854" cy="401257"/>
          </a:xfrm>
          <a:prstGeom prst="rect">
            <a:avLst/>
          </a:prstGeom>
        </p:spPr>
      </p:pic>
      <p:pic>
        <p:nvPicPr>
          <p:cNvPr id="36" name="Picture 35" descr="A picture containing light, night sky&#10;&#10;Description automatically generated">
            <a:extLst>
              <a:ext uri="{FF2B5EF4-FFF2-40B4-BE49-F238E27FC236}">
                <a16:creationId xmlns:a16="http://schemas.microsoft.com/office/drawing/2014/main" id="{73D554F6-CC2D-1845-9A4B-1FA6F5D4E7BA}"/>
              </a:ext>
            </a:extLst>
          </p:cNvPr>
          <p:cNvPicPr>
            <a:picLocks noChangeAspect="1"/>
          </p:cNvPicPr>
          <p:nvPr/>
        </p:nvPicPr>
        <p:blipFill rotWithShape="1">
          <a:blip r:embed="rId11"/>
          <a:srcRect l="33498" t="56551" r="59062" b="36533"/>
          <a:stretch/>
        </p:blipFill>
        <p:spPr>
          <a:xfrm rot="19838972">
            <a:off x="3564085" y="5235129"/>
            <a:ext cx="578642" cy="403200"/>
          </a:xfrm>
          <a:prstGeom prst="rect">
            <a:avLst/>
          </a:prstGeom>
        </p:spPr>
      </p:pic>
      <p:pic>
        <p:nvPicPr>
          <p:cNvPr id="37" name="Picture 36" descr="A picture containing light, night sky&#10;&#10;Description automatically generated">
            <a:extLst>
              <a:ext uri="{FF2B5EF4-FFF2-40B4-BE49-F238E27FC236}">
                <a16:creationId xmlns:a16="http://schemas.microsoft.com/office/drawing/2014/main" id="{EC61BFC5-6162-F54D-A0E2-DFE9F85FA574}"/>
              </a:ext>
            </a:extLst>
          </p:cNvPr>
          <p:cNvPicPr>
            <a:picLocks noChangeAspect="1"/>
          </p:cNvPicPr>
          <p:nvPr/>
        </p:nvPicPr>
        <p:blipFill rotWithShape="1">
          <a:blip r:embed="rId11"/>
          <a:srcRect l="33498" t="56551" r="59062" b="36533"/>
          <a:stretch/>
        </p:blipFill>
        <p:spPr>
          <a:xfrm rot="12091621">
            <a:off x="4080039" y="4973808"/>
            <a:ext cx="578642" cy="403200"/>
          </a:xfrm>
          <a:prstGeom prst="rect">
            <a:avLst/>
          </a:prstGeom>
        </p:spPr>
      </p:pic>
      <p:pic>
        <p:nvPicPr>
          <p:cNvPr id="38" name="Picture 37" descr="A picture containing light, night sky&#10;&#10;Description automatically generated">
            <a:extLst>
              <a:ext uri="{FF2B5EF4-FFF2-40B4-BE49-F238E27FC236}">
                <a16:creationId xmlns:a16="http://schemas.microsoft.com/office/drawing/2014/main" id="{31B3893F-A68E-9D4E-923C-CDF61659A5C6}"/>
              </a:ext>
            </a:extLst>
          </p:cNvPr>
          <p:cNvPicPr>
            <a:picLocks noChangeAspect="1"/>
          </p:cNvPicPr>
          <p:nvPr/>
        </p:nvPicPr>
        <p:blipFill rotWithShape="1">
          <a:blip r:embed="rId11"/>
          <a:srcRect l="33498" t="56551" r="59062" b="36533"/>
          <a:stretch/>
        </p:blipFill>
        <p:spPr>
          <a:xfrm rot="15373918">
            <a:off x="4038952" y="5419751"/>
            <a:ext cx="578642" cy="403200"/>
          </a:xfrm>
          <a:prstGeom prst="rect">
            <a:avLst/>
          </a:prstGeom>
        </p:spPr>
      </p:pic>
      <p:pic>
        <p:nvPicPr>
          <p:cNvPr id="39" name="Picture 38" descr="A picture containing light, night sky&#10;&#10;Description automatically generated">
            <a:extLst>
              <a:ext uri="{FF2B5EF4-FFF2-40B4-BE49-F238E27FC236}">
                <a16:creationId xmlns:a16="http://schemas.microsoft.com/office/drawing/2014/main" id="{134FF19F-5A5D-6344-B2C5-852F32D7028B}"/>
              </a:ext>
            </a:extLst>
          </p:cNvPr>
          <p:cNvPicPr>
            <a:picLocks noChangeAspect="1"/>
          </p:cNvPicPr>
          <p:nvPr/>
        </p:nvPicPr>
        <p:blipFill rotWithShape="1">
          <a:blip r:embed="rId11"/>
          <a:srcRect l="33498" t="56551" r="59062" b="36533"/>
          <a:stretch/>
        </p:blipFill>
        <p:spPr>
          <a:xfrm rot="5400000">
            <a:off x="4595393" y="5152838"/>
            <a:ext cx="578642" cy="403200"/>
          </a:xfrm>
          <a:prstGeom prst="rect">
            <a:avLst/>
          </a:prstGeom>
        </p:spPr>
      </p:pic>
      <p:pic>
        <p:nvPicPr>
          <p:cNvPr id="40" name="Picture 39" descr="A picture containing light, night sky&#10;&#10;Description automatically generated">
            <a:extLst>
              <a:ext uri="{FF2B5EF4-FFF2-40B4-BE49-F238E27FC236}">
                <a16:creationId xmlns:a16="http://schemas.microsoft.com/office/drawing/2014/main" id="{406AC505-E5F3-8845-92C2-41F2EF99ED7A}"/>
              </a:ext>
            </a:extLst>
          </p:cNvPr>
          <p:cNvPicPr>
            <a:picLocks noChangeAspect="1"/>
          </p:cNvPicPr>
          <p:nvPr/>
        </p:nvPicPr>
        <p:blipFill rotWithShape="1">
          <a:blip r:embed="rId11"/>
          <a:srcRect l="33498" t="56551" r="59062" b="36533"/>
          <a:stretch/>
        </p:blipFill>
        <p:spPr>
          <a:xfrm rot="5400000">
            <a:off x="3872111" y="4567532"/>
            <a:ext cx="578642" cy="403200"/>
          </a:xfrm>
          <a:prstGeom prst="rect">
            <a:avLst/>
          </a:prstGeom>
        </p:spPr>
      </p:pic>
      <p:pic>
        <p:nvPicPr>
          <p:cNvPr id="41" name="Picture 40" descr="A picture containing light, night sky&#10;&#10;Description automatically generated">
            <a:extLst>
              <a:ext uri="{FF2B5EF4-FFF2-40B4-BE49-F238E27FC236}">
                <a16:creationId xmlns:a16="http://schemas.microsoft.com/office/drawing/2014/main" id="{413B86E3-1BEB-6F4E-B7CE-5D86D019B827}"/>
              </a:ext>
            </a:extLst>
          </p:cNvPr>
          <p:cNvPicPr>
            <a:picLocks noChangeAspect="1"/>
          </p:cNvPicPr>
          <p:nvPr/>
        </p:nvPicPr>
        <p:blipFill rotWithShape="1">
          <a:blip r:embed="rId11"/>
          <a:srcRect l="33498" t="56551" r="59062" b="36533"/>
          <a:stretch/>
        </p:blipFill>
        <p:spPr>
          <a:xfrm rot="20332572">
            <a:off x="4524383" y="4717940"/>
            <a:ext cx="578642" cy="403200"/>
          </a:xfrm>
          <a:prstGeom prst="rect">
            <a:avLst/>
          </a:prstGeom>
        </p:spPr>
      </p:pic>
      <p:pic>
        <p:nvPicPr>
          <p:cNvPr id="42" name="Graphic 41" descr="Needle outline">
            <a:extLst>
              <a:ext uri="{FF2B5EF4-FFF2-40B4-BE49-F238E27FC236}">
                <a16:creationId xmlns:a16="http://schemas.microsoft.com/office/drawing/2014/main" id="{019CEB3D-37A1-3249-86BD-5187ADDE492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6196041" flipH="1">
            <a:off x="5249129" y="3891755"/>
            <a:ext cx="1746623" cy="1746623"/>
          </a:xfrm>
          <a:prstGeom prst="rect">
            <a:avLst/>
          </a:prstGeom>
        </p:spPr>
      </p:pic>
      <p:sp>
        <p:nvSpPr>
          <p:cNvPr id="3" name="TextBox 2">
            <a:extLst>
              <a:ext uri="{FF2B5EF4-FFF2-40B4-BE49-F238E27FC236}">
                <a16:creationId xmlns:a16="http://schemas.microsoft.com/office/drawing/2014/main" id="{190E0C54-A6E4-9D46-A89B-DD322F811512}"/>
              </a:ext>
            </a:extLst>
          </p:cNvPr>
          <p:cNvSpPr txBox="1"/>
          <p:nvPr/>
        </p:nvSpPr>
        <p:spPr>
          <a:xfrm>
            <a:off x="-69725" y="1536856"/>
            <a:ext cx="6872544" cy="707886"/>
          </a:xfrm>
          <a:prstGeom prst="rect">
            <a:avLst/>
          </a:prstGeom>
          <a:noFill/>
        </p:spPr>
        <p:txBody>
          <a:bodyPr wrap="square" rtlCol="0">
            <a:spAutoFit/>
          </a:bodyPr>
          <a:lstStyle/>
          <a:p>
            <a:pPr lvl="2" algn="ctr"/>
            <a:r>
              <a:rPr lang="en-US" sz="2000" dirty="0">
                <a:cs typeface="Posterama" panose="020B0504020200020000" pitchFamily="34" charset="0"/>
              </a:rPr>
              <a:t>Vaccines contain an inactive pathogen or part of a pathogen</a:t>
            </a:r>
          </a:p>
        </p:txBody>
      </p:sp>
      <p:sp>
        <p:nvSpPr>
          <p:cNvPr id="6" name="Rectangle 5">
            <a:extLst>
              <a:ext uri="{FF2B5EF4-FFF2-40B4-BE49-F238E27FC236}">
                <a16:creationId xmlns:a16="http://schemas.microsoft.com/office/drawing/2014/main" id="{EC20BBCB-6290-7547-BF1D-66E708EBE3A4}"/>
              </a:ext>
            </a:extLst>
          </p:cNvPr>
          <p:cNvSpPr/>
          <p:nvPr/>
        </p:nvSpPr>
        <p:spPr>
          <a:xfrm>
            <a:off x="7582282" y="5154399"/>
            <a:ext cx="4156736" cy="707886"/>
          </a:xfrm>
          <a:prstGeom prst="rect">
            <a:avLst/>
          </a:prstGeom>
        </p:spPr>
        <p:txBody>
          <a:bodyPr wrap="square">
            <a:spAutoFit/>
          </a:bodyPr>
          <a:lstStyle/>
          <a:p>
            <a:pPr algn="ctr"/>
            <a:r>
              <a:rPr lang="en-US" sz="2000" dirty="0">
                <a:cs typeface="Posterama" panose="020B0504020200020000" pitchFamily="34" charset="0"/>
              </a:rPr>
              <a:t>If you get exposed, your immune system is ready to protect you </a:t>
            </a:r>
          </a:p>
        </p:txBody>
      </p:sp>
      <p:pic>
        <p:nvPicPr>
          <p:cNvPr id="34" name="Picture 33">
            <a:extLst>
              <a:ext uri="{FF2B5EF4-FFF2-40B4-BE49-F238E27FC236}">
                <a16:creationId xmlns:a16="http://schemas.microsoft.com/office/drawing/2014/main" id="{5648D1BF-4464-4A05-9860-90F2865970DC}"/>
              </a:ext>
            </a:extLst>
          </p:cNvPr>
          <p:cNvPicPr>
            <a:picLocks noChangeAspect="1"/>
          </p:cNvPicPr>
          <p:nvPr/>
        </p:nvPicPr>
        <p:blipFill rotWithShape="1">
          <a:blip r:embed="rId8"/>
          <a:srcRect l="2804" t="32099" r="72950" b="31605"/>
          <a:stretch/>
        </p:blipFill>
        <p:spPr>
          <a:xfrm>
            <a:off x="2202575" y="3801767"/>
            <a:ext cx="1540934" cy="1729139"/>
          </a:xfrm>
          <a:prstGeom prst="rect">
            <a:avLst/>
          </a:prstGeom>
        </p:spPr>
      </p:pic>
    </p:spTree>
    <p:extLst>
      <p:ext uri="{BB962C8B-B14F-4D97-AF65-F5344CB8AC3E}">
        <p14:creationId xmlns:p14="http://schemas.microsoft.com/office/powerpoint/2010/main" val="40787203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2A1A-9D54-7E4B-9CCA-CF65DBAA04E0}"/>
              </a:ext>
            </a:extLst>
          </p:cNvPr>
          <p:cNvSpPr>
            <a:spLocks noGrp="1"/>
          </p:cNvSpPr>
          <p:nvPr>
            <p:ph type="title"/>
          </p:nvPr>
        </p:nvSpPr>
        <p:spPr>
          <a:xfrm>
            <a:off x="838200" y="212725"/>
            <a:ext cx="10515600" cy="1325563"/>
          </a:xfrm>
        </p:spPr>
        <p:txBody>
          <a:bodyPr>
            <a:normAutofit/>
          </a:bodyPr>
          <a:lstStyle/>
          <a:p>
            <a:pPr>
              <a:lnSpc>
                <a:spcPct val="150000"/>
              </a:lnSpc>
            </a:pPr>
            <a:r>
              <a:rPr lang="en-US" b="1" dirty="0">
                <a:cs typeface="Posterama" panose="020B0504020200020000" pitchFamily="34" charset="0"/>
              </a:rPr>
              <a:t>Vaccines: Prepping the Immune System</a:t>
            </a:r>
          </a:p>
        </p:txBody>
      </p:sp>
      <p:graphicFrame>
        <p:nvGraphicFramePr>
          <p:cNvPr id="8" name="Diagram 7">
            <a:extLst>
              <a:ext uri="{FF2B5EF4-FFF2-40B4-BE49-F238E27FC236}">
                <a16:creationId xmlns:a16="http://schemas.microsoft.com/office/drawing/2014/main" id="{710C9422-DCB5-3D46-A1DE-797FB5200856}"/>
              </a:ext>
            </a:extLst>
          </p:cNvPr>
          <p:cNvGraphicFramePr/>
          <p:nvPr>
            <p:extLst>
              <p:ext uri="{D42A27DB-BD31-4B8C-83A1-F6EECF244321}">
                <p14:modId xmlns:p14="http://schemas.microsoft.com/office/powerpoint/2010/main" val="1865917424"/>
              </p:ext>
            </p:extLst>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 name="Content Placeholder 2">
            <a:extLst>
              <a:ext uri="{FF2B5EF4-FFF2-40B4-BE49-F238E27FC236}">
                <a16:creationId xmlns:a16="http://schemas.microsoft.com/office/drawing/2014/main" id="{3E9B862D-D8F6-6247-BDCB-43F9D393C5F5}"/>
              </a:ext>
            </a:extLst>
          </p:cNvPr>
          <p:cNvSpPr>
            <a:spLocks noGrp="1"/>
          </p:cNvSpPr>
          <p:nvPr>
            <p:ph idx="1"/>
          </p:nvPr>
        </p:nvSpPr>
        <p:spPr>
          <a:xfrm>
            <a:off x="3299791" y="1825625"/>
            <a:ext cx="8054009" cy="4351338"/>
          </a:xfrm>
        </p:spPr>
        <p:txBody>
          <a:bodyPr>
            <a:noAutofit/>
          </a:bodyPr>
          <a:lstStyle/>
          <a:p>
            <a:pPr lvl="1">
              <a:lnSpc>
                <a:spcPts val="3800"/>
              </a:lnSpc>
              <a:spcAft>
                <a:spcPts val="1200"/>
              </a:spcAft>
            </a:pPr>
            <a:r>
              <a:rPr lang="en-US" sz="2800" dirty="0">
                <a:cs typeface="Posterama" panose="020B0504020200020000" pitchFamily="34" charset="0"/>
              </a:rPr>
              <a:t>There are vaccines that prevent bacterial infections, such as pneumonia and meningitis</a:t>
            </a:r>
          </a:p>
          <a:p>
            <a:pPr lvl="1">
              <a:lnSpc>
                <a:spcPts val="3800"/>
              </a:lnSpc>
              <a:spcAft>
                <a:spcPts val="1200"/>
              </a:spcAft>
            </a:pPr>
            <a:r>
              <a:rPr lang="en-US" sz="2800" dirty="0">
                <a:cs typeface="Posterama" panose="020B0504020200020000" pitchFamily="34" charset="0"/>
              </a:rPr>
              <a:t>Other vaccines prevent against viral infections (ex. HPV, COVID-19)</a:t>
            </a:r>
          </a:p>
          <a:p>
            <a:pPr lvl="1">
              <a:lnSpc>
                <a:spcPts val="3800"/>
              </a:lnSpc>
              <a:spcAft>
                <a:spcPts val="1200"/>
              </a:spcAft>
            </a:pPr>
            <a:r>
              <a:rPr lang="en-US" sz="2800" dirty="0">
                <a:cs typeface="Posterama" panose="020B0504020200020000" pitchFamily="34" charset="0"/>
              </a:rPr>
              <a:t>Routine vaccinations are given in </a:t>
            </a:r>
            <a:r>
              <a:rPr lang="en-US" sz="2800" b="1" dirty="0">
                <a:cs typeface="Posterama" panose="020B0504020200020000" pitchFamily="34" charset="0"/>
              </a:rPr>
              <a:t>Grade 9</a:t>
            </a:r>
            <a:endParaRPr lang="en-US" sz="2800" dirty="0">
              <a:cs typeface="Posterama" panose="020B0504020200020000" pitchFamily="34" charset="0"/>
            </a:endParaRPr>
          </a:p>
          <a:p>
            <a:pPr lvl="2">
              <a:lnSpc>
                <a:spcPts val="3800"/>
              </a:lnSpc>
              <a:spcAft>
                <a:spcPts val="1200"/>
              </a:spcAft>
            </a:pPr>
            <a:endParaRPr lang="en-US" sz="2400" dirty="0">
              <a:cs typeface="Posterama" panose="020B0504020200020000" pitchFamily="34" charset="0"/>
            </a:endParaRPr>
          </a:p>
          <a:p>
            <a:pPr marL="457200" lvl="1" indent="0">
              <a:lnSpc>
                <a:spcPct val="150000"/>
              </a:lnSpc>
              <a:buNone/>
            </a:pPr>
            <a:endParaRPr lang="en-US" sz="3600" dirty="0">
              <a:cs typeface="Posterama" panose="020B0504020200020000" pitchFamily="34" charset="0"/>
            </a:endParaRPr>
          </a:p>
          <a:p>
            <a:pPr marL="914400" lvl="2" indent="0">
              <a:lnSpc>
                <a:spcPct val="150000"/>
              </a:lnSpc>
              <a:buNone/>
            </a:pPr>
            <a:endParaRPr lang="en-US" sz="3200" dirty="0">
              <a:cs typeface="Posterama" panose="020B0504020200020000" pitchFamily="34" charset="0"/>
            </a:endParaRPr>
          </a:p>
          <a:p>
            <a:pPr lvl="2">
              <a:lnSpc>
                <a:spcPct val="150000"/>
              </a:lnSpc>
            </a:pPr>
            <a:endParaRPr lang="en-US" sz="3200" dirty="0">
              <a:cs typeface="Posterama" panose="020B0504020200020000" pitchFamily="34" charset="0"/>
            </a:endParaRPr>
          </a:p>
          <a:p>
            <a:pPr lvl="2">
              <a:lnSpc>
                <a:spcPct val="150000"/>
              </a:lnSpc>
            </a:pPr>
            <a:endParaRPr lang="en-US" sz="3200" dirty="0">
              <a:cs typeface="Posterama" panose="020B0504020200020000" pitchFamily="34" charset="0"/>
            </a:endParaRPr>
          </a:p>
        </p:txBody>
      </p:sp>
      <p:pic>
        <p:nvPicPr>
          <p:cNvPr id="44" name="Graphic 43" descr="Needle outline">
            <a:extLst>
              <a:ext uri="{FF2B5EF4-FFF2-40B4-BE49-F238E27FC236}">
                <a16:creationId xmlns:a16="http://schemas.microsoft.com/office/drawing/2014/main" id="{27952B30-B93F-AF43-B85D-406EF1CE90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126862" flipH="1">
            <a:off x="328223" y="1793699"/>
            <a:ext cx="3270601" cy="3270601"/>
          </a:xfrm>
          <a:prstGeom prst="rect">
            <a:avLst/>
          </a:prstGeom>
        </p:spPr>
      </p:pic>
    </p:spTree>
    <p:extLst>
      <p:ext uri="{BB962C8B-B14F-4D97-AF65-F5344CB8AC3E}">
        <p14:creationId xmlns:p14="http://schemas.microsoft.com/office/powerpoint/2010/main" val="26462558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2A1A-9D54-7E4B-9CCA-CF65DBAA04E0}"/>
              </a:ext>
            </a:extLst>
          </p:cNvPr>
          <p:cNvSpPr>
            <a:spLocks noGrp="1"/>
          </p:cNvSpPr>
          <p:nvPr>
            <p:ph type="title"/>
          </p:nvPr>
        </p:nvSpPr>
        <p:spPr/>
        <p:txBody>
          <a:bodyPr>
            <a:normAutofit/>
          </a:bodyPr>
          <a:lstStyle/>
          <a:p>
            <a:pPr>
              <a:lnSpc>
                <a:spcPct val="150000"/>
              </a:lnSpc>
            </a:pPr>
            <a:r>
              <a:rPr lang="en-US" b="1" dirty="0">
                <a:cs typeface="Posterama" panose="020B0504020200020000" pitchFamily="34" charset="0"/>
              </a:rPr>
              <a:t>How can we prevent infections?</a:t>
            </a:r>
          </a:p>
        </p:txBody>
      </p:sp>
      <p:sp>
        <p:nvSpPr>
          <p:cNvPr id="3" name="Content Placeholder 2">
            <a:extLst>
              <a:ext uri="{FF2B5EF4-FFF2-40B4-BE49-F238E27FC236}">
                <a16:creationId xmlns:a16="http://schemas.microsoft.com/office/drawing/2014/main" id="{43351BC9-2B6A-4743-AABD-CBBB7E62179B}"/>
              </a:ext>
            </a:extLst>
          </p:cNvPr>
          <p:cNvSpPr>
            <a:spLocks noGrp="1"/>
          </p:cNvSpPr>
          <p:nvPr>
            <p:ph idx="1"/>
          </p:nvPr>
        </p:nvSpPr>
        <p:spPr/>
        <p:txBody>
          <a:bodyPr>
            <a:normAutofit/>
          </a:bodyPr>
          <a:lstStyle/>
          <a:p>
            <a:pPr marL="808038" lvl="1" indent="-350838">
              <a:lnSpc>
                <a:spcPct val="150000"/>
              </a:lnSpc>
            </a:pPr>
            <a:r>
              <a:rPr lang="en-US" sz="3600" dirty="0">
                <a:cs typeface="Posterama" panose="020B0504020200020000" pitchFamily="34" charset="0"/>
              </a:rPr>
              <a:t>Handwashing</a:t>
            </a:r>
          </a:p>
          <a:p>
            <a:pPr marL="808038" lvl="1" indent="-350838">
              <a:lnSpc>
                <a:spcPct val="150000"/>
              </a:lnSpc>
            </a:pPr>
            <a:r>
              <a:rPr lang="en-US" sz="3600" dirty="0">
                <a:cs typeface="Posterama" panose="020B0504020200020000" pitchFamily="34" charset="0"/>
              </a:rPr>
              <a:t>Stay home if sick, physical distance, masks</a:t>
            </a:r>
          </a:p>
          <a:p>
            <a:pPr marL="808038" lvl="1" indent="-350838">
              <a:lnSpc>
                <a:spcPct val="150000"/>
              </a:lnSpc>
            </a:pPr>
            <a:r>
              <a:rPr lang="en-US" sz="3600" dirty="0">
                <a:cs typeface="Posterama" panose="020B0504020200020000" pitchFamily="34" charset="0"/>
              </a:rPr>
              <a:t>Stay up to date on vaccinations</a:t>
            </a:r>
          </a:p>
          <a:p>
            <a:pPr marL="808038" lvl="1" indent="-350838">
              <a:lnSpc>
                <a:spcPct val="150000"/>
              </a:lnSpc>
            </a:pPr>
            <a:r>
              <a:rPr lang="en-US" sz="3600" b="1" dirty="0">
                <a:cs typeface="Posterama" panose="020B0504020200020000" pitchFamily="34" charset="0"/>
              </a:rPr>
              <a:t>Use antibiotics wisely</a:t>
            </a:r>
            <a:endParaRPr lang="en-US" sz="3200" b="1" dirty="0">
              <a:cs typeface="Posterama" panose="020B0504020200020000" pitchFamily="34" charset="0"/>
            </a:endParaRPr>
          </a:p>
          <a:p>
            <a:pPr lvl="2">
              <a:lnSpc>
                <a:spcPct val="150000"/>
              </a:lnSpc>
            </a:pPr>
            <a:endParaRPr lang="en-US" sz="3200" dirty="0">
              <a:cs typeface="Posterama" panose="020B0504020200020000" pitchFamily="34" charset="0"/>
            </a:endParaRPr>
          </a:p>
          <a:p>
            <a:pPr lvl="2">
              <a:lnSpc>
                <a:spcPct val="150000"/>
              </a:lnSpc>
            </a:pPr>
            <a:endParaRPr lang="en-US" sz="3200" dirty="0">
              <a:cs typeface="Posterama" panose="020B0504020200020000" pitchFamily="34" charset="0"/>
            </a:endParaRPr>
          </a:p>
          <a:p>
            <a:pPr lvl="2">
              <a:lnSpc>
                <a:spcPct val="150000"/>
              </a:lnSpc>
            </a:pPr>
            <a:endParaRPr lang="en-US" sz="3200" dirty="0">
              <a:cs typeface="Posterama" panose="020B0504020200020000" pitchFamily="34" charset="0"/>
            </a:endParaRPr>
          </a:p>
        </p:txBody>
      </p:sp>
      <p:graphicFrame>
        <p:nvGraphicFramePr>
          <p:cNvPr id="8" name="Diagram 7">
            <a:extLst>
              <a:ext uri="{FF2B5EF4-FFF2-40B4-BE49-F238E27FC236}">
                <a16:creationId xmlns:a16="http://schemas.microsoft.com/office/drawing/2014/main" id="{710C9422-DCB5-3D46-A1DE-797FB5200856}"/>
              </a:ext>
            </a:extLst>
          </p:cNvPr>
          <p:cNvGraphicFramePr/>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19844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9FEA1-B325-9349-9094-7CEE173306F0}"/>
              </a:ext>
            </a:extLst>
          </p:cNvPr>
          <p:cNvSpPr>
            <a:spLocks noGrp="1"/>
          </p:cNvSpPr>
          <p:nvPr>
            <p:ph type="title"/>
          </p:nvPr>
        </p:nvSpPr>
        <p:spPr/>
        <p:txBody>
          <a:bodyPr/>
          <a:lstStyle/>
          <a:p>
            <a:r>
              <a:rPr lang="en-US" b="1" dirty="0">
                <a:cs typeface="Posterama" panose="020B0504020200020000" pitchFamily="34" charset="0"/>
              </a:rPr>
              <a:t>What we learned today</a:t>
            </a:r>
          </a:p>
        </p:txBody>
      </p:sp>
      <p:sp>
        <p:nvSpPr>
          <p:cNvPr id="3" name="Content Placeholder 2">
            <a:extLst>
              <a:ext uri="{FF2B5EF4-FFF2-40B4-BE49-F238E27FC236}">
                <a16:creationId xmlns:a16="http://schemas.microsoft.com/office/drawing/2014/main" id="{73F6FA78-C2A8-3948-B6E0-6F696D863B10}"/>
              </a:ext>
            </a:extLst>
          </p:cNvPr>
          <p:cNvSpPr>
            <a:spLocks noGrp="1"/>
          </p:cNvSpPr>
          <p:nvPr>
            <p:ph idx="1"/>
          </p:nvPr>
        </p:nvSpPr>
        <p:spPr/>
        <p:txBody>
          <a:bodyPr>
            <a:normAutofit/>
          </a:bodyPr>
          <a:lstStyle/>
          <a:p>
            <a:pPr marL="514350" indent="-514350">
              <a:lnSpc>
                <a:spcPct val="110000"/>
              </a:lnSpc>
              <a:buAutoNum type="arabicParenR"/>
            </a:pPr>
            <a:r>
              <a:rPr lang="en-US" dirty="0">
                <a:cs typeface="Posterama" panose="020B0504020200020000" pitchFamily="34" charset="0"/>
              </a:rPr>
              <a:t>That </a:t>
            </a:r>
            <a:r>
              <a:rPr lang="en-US" b="1" dirty="0">
                <a:cs typeface="Posterama" panose="020B0504020200020000" pitchFamily="34" charset="0"/>
              </a:rPr>
              <a:t>bacteria and viruses are different</a:t>
            </a:r>
            <a:r>
              <a:rPr lang="en-US" dirty="0">
                <a:cs typeface="Posterama" panose="020B0504020200020000" pitchFamily="34" charset="0"/>
              </a:rPr>
              <a:t>. They both can cause illness but only bacterial illnesses can be treated with antibiotics  </a:t>
            </a:r>
          </a:p>
          <a:p>
            <a:pPr marL="514350" indent="-514350">
              <a:lnSpc>
                <a:spcPct val="110000"/>
              </a:lnSpc>
              <a:buAutoNum type="arabicParenR"/>
            </a:pPr>
            <a:r>
              <a:rPr lang="en-US" dirty="0">
                <a:cs typeface="Posterama" panose="020B0504020200020000" pitchFamily="34" charset="0"/>
              </a:rPr>
              <a:t>Use </a:t>
            </a:r>
            <a:r>
              <a:rPr lang="en-US" b="1" dirty="0">
                <a:cs typeface="Posterama" panose="020B0504020200020000" pitchFamily="34" charset="0"/>
              </a:rPr>
              <a:t>antibiotics wisely</a:t>
            </a:r>
            <a:r>
              <a:rPr lang="en-US" dirty="0">
                <a:cs typeface="Posterama" panose="020B0504020200020000" pitchFamily="34" charset="0"/>
              </a:rPr>
              <a:t>. Bacteria can become resistant to antibiotics, so ask your doctor how to appropriately use antibiotics when they are prescribed to you</a:t>
            </a:r>
          </a:p>
          <a:p>
            <a:pPr marL="514350" indent="-514350">
              <a:lnSpc>
                <a:spcPct val="110000"/>
              </a:lnSpc>
              <a:buAutoNum type="arabicParenR"/>
            </a:pPr>
            <a:r>
              <a:rPr lang="en-US" dirty="0">
                <a:cs typeface="Posterama" panose="020B0504020200020000" pitchFamily="34" charset="0"/>
              </a:rPr>
              <a:t>By </a:t>
            </a:r>
            <a:r>
              <a:rPr lang="en-US" b="1" dirty="0">
                <a:cs typeface="Posterama" panose="020B0504020200020000" pitchFamily="34" charset="0"/>
              </a:rPr>
              <a:t>preventing illness, </a:t>
            </a:r>
            <a:r>
              <a:rPr lang="en-US" dirty="0">
                <a:cs typeface="Posterama" panose="020B0504020200020000" pitchFamily="34" charset="0"/>
              </a:rPr>
              <a:t>we can minimize antibiotic use and stop the spread of superbugs</a:t>
            </a:r>
          </a:p>
          <a:p>
            <a:pPr marL="514350" indent="-514350">
              <a:buAutoNum type="arabicParenR"/>
            </a:pPr>
            <a:endParaRPr lang="en-US" dirty="0"/>
          </a:p>
          <a:p>
            <a:pPr marL="0" indent="0">
              <a:buNone/>
            </a:pPr>
            <a:endParaRPr lang="en-US" dirty="0"/>
          </a:p>
        </p:txBody>
      </p:sp>
    </p:spTree>
    <p:extLst>
      <p:ext uri="{BB962C8B-B14F-4D97-AF65-F5344CB8AC3E}">
        <p14:creationId xmlns:p14="http://schemas.microsoft.com/office/powerpoint/2010/main" val="35183542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0AD390-D1E3-0541-974C-84144E8E0660}"/>
              </a:ext>
            </a:extLst>
          </p:cNvPr>
          <p:cNvSpPr>
            <a:spLocks noGrp="1"/>
          </p:cNvSpPr>
          <p:nvPr>
            <p:ph type="ctrTitle"/>
          </p:nvPr>
        </p:nvSpPr>
        <p:spPr>
          <a:xfrm>
            <a:off x="1094095" y="851517"/>
            <a:ext cx="5238466" cy="2991416"/>
          </a:xfrm>
        </p:spPr>
        <p:txBody>
          <a:bodyPr anchor="b">
            <a:normAutofit/>
          </a:bodyPr>
          <a:lstStyle/>
          <a:p>
            <a:pPr algn="l"/>
            <a:r>
              <a:rPr lang="en-US" b="1" dirty="0">
                <a:cs typeface="Posterama" panose="020B0504020200020000" pitchFamily="34" charset="0"/>
              </a:rPr>
              <a:t>Questions?</a:t>
            </a:r>
            <a:endParaRPr lang="en-US" b="1" dirty="0"/>
          </a:p>
        </p:txBody>
      </p:sp>
      <p:sp>
        <p:nvSpPr>
          <p:cNvPr id="12" name="Freeform: Shape 11">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Petri Dish outline">
            <a:extLst>
              <a:ext uri="{FF2B5EF4-FFF2-40B4-BE49-F238E27FC236}">
                <a16:creationId xmlns:a16="http://schemas.microsoft.com/office/drawing/2014/main" id="{B728E9FE-80C4-3346-A4ED-18A3A3556E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31503" y="2129307"/>
            <a:ext cx="3217333" cy="3217333"/>
          </a:xfrm>
          <a:prstGeom prst="rect">
            <a:avLst/>
          </a:prstGeom>
        </p:spPr>
      </p:pic>
    </p:spTree>
    <p:extLst>
      <p:ext uri="{BB962C8B-B14F-4D97-AF65-F5344CB8AC3E}">
        <p14:creationId xmlns:p14="http://schemas.microsoft.com/office/powerpoint/2010/main" val="22922412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0AD390-D1E3-0541-974C-84144E8E0660}"/>
              </a:ext>
            </a:extLst>
          </p:cNvPr>
          <p:cNvSpPr>
            <a:spLocks noGrp="1"/>
          </p:cNvSpPr>
          <p:nvPr>
            <p:ph type="ctrTitle"/>
          </p:nvPr>
        </p:nvSpPr>
        <p:spPr>
          <a:xfrm>
            <a:off x="857534" y="1156956"/>
            <a:ext cx="5238466" cy="4544088"/>
          </a:xfrm>
        </p:spPr>
        <p:txBody>
          <a:bodyPr anchor="b">
            <a:noAutofit/>
          </a:bodyPr>
          <a:lstStyle/>
          <a:p>
            <a:pPr algn="l"/>
            <a:r>
              <a:rPr lang="en-US" b="1" dirty="0">
                <a:cs typeface="Posterama" panose="020B0504020200020000" pitchFamily="34" charset="0"/>
              </a:rPr>
              <a:t>Thank you!</a:t>
            </a:r>
            <a:br>
              <a:rPr lang="en-US" b="1" dirty="0">
                <a:cs typeface="Posterama" panose="020B0504020200020000" pitchFamily="34" charset="0"/>
              </a:rPr>
            </a:br>
            <a:br>
              <a:rPr lang="en-US" b="1" dirty="0">
                <a:cs typeface="Posterama" panose="020B0504020200020000" pitchFamily="34" charset="0"/>
              </a:rPr>
            </a:br>
            <a:endParaRPr lang="en-US" b="1" dirty="0"/>
          </a:p>
        </p:txBody>
      </p:sp>
      <p:sp>
        <p:nvSpPr>
          <p:cNvPr id="12" name="Freeform: Shape 11">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Petri Dish outline">
            <a:extLst>
              <a:ext uri="{FF2B5EF4-FFF2-40B4-BE49-F238E27FC236}">
                <a16:creationId xmlns:a16="http://schemas.microsoft.com/office/drawing/2014/main" id="{B728E9FE-80C4-3346-A4ED-18A3A3556E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31503" y="2129307"/>
            <a:ext cx="3217333" cy="3217333"/>
          </a:xfrm>
          <a:prstGeom prst="rect">
            <a:avLst/>
          </a:prstGeom>
        </p:spPr>
      </p:pic>
    </p:spTree>
    <p:extLst>
      <p:ext uri="{BB962C8B-B14F-4D97-AF65-F5344CB8AC3E}">
        <p14:creationId xmlns:p14="http://schemas.microsoft.com/office/powerpoint/2010/main" val="39323308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C8688-AA2E-3947-8365-AB839013AC25}"/>
              </a:ext>
            </a:extLst>
          </p:cNvPr>
          <p:cNvSpPr>
            <a:spLocks noGrp="1"/>
          </p:cNvSpPr>
          <p:nvPr>
            <p:ph type="title"/>
          </p:nvPr>
        </p:nvSpPr>
        <p:spPr/>
        <p:txBody>
          <a:bodyPr/>
          <a:lstStyle/>
          <a:p>
            <a:r>
              <a:rPr lang="en-US" b="1" dirty="0">
                <a:cs typeface="Posterama" panose="020B0504020200020000" pitchFamily="34" charset="0"/>
              </a:rPr>
              <a:t>Images used</a:t>
            </a:r>
          </a:p>
        </p:txBody>
      </p:sp>
      <p:sp>
        <p:nvSpPr>
          <p:cNvPr id="3" name="Content Placeholder 2">
            <a:extLst>
              <a:ext uri="{FF2B5EF4-FFF2-40B4-BE49-F238E27FC236}">
                <a16:creationId xmlns:a16="http://schemas.microsoft.com/office/drawing/2014/main" id="{9B7FA890-5067-8141-B3F5-A8DE67772946}"/>
              </a:ext>
            </a:extLst>
          </p:cNvPr>
          <p:cNvSpPr>
            <a:spLocks noGrp="1"/>
          </p:cNvSpPr>
          <p:nvPr>
            <p:ph idx="1"/>
          </p:nvPr>
        </p:nvSpPr>
        <p:spPr/>
        <p:txBody>
          <a:bodyPr>
            <a:normAutofit/>
          </a:bodyPr>
          <a:lstStyle/>
          <a:p>
            <a:pPr marL="0" indent="0">
              <a:buNone/>
            </a:pPr>
            <a:r>
              <a:rPr lang="en-US" sz="1400" dirty="0">
                <a:cs typeface="Posterama" panose="020B0504020200020000" pitchFamily="34" charset="0"/>
              </a:rPr>
              <a:t>Free for use images via </a:t>
            </a:r>
            <a:r>
              <a:rPr lang="en-US" sz="1400" dirty="0" err="1">
                <a:cs typeface="Posterama" panose="020B0504020200020000" pitchFamily="34" charset="0"/>
              </a:rPr>
              <a:t>flaticon.com</a:t>
            </a:r>
            <a:r>
              <a:rPr lang="en-US" sz="1400" dirty="0">
                <a:cs typeface="Posterama" panose="020B0504020200020000" pitchFamily="34" charset="0"/>
              </a:rPr>
              <a:t> by users: </a:t>
            </a:r>
            <a:r>
              <a:rPr lang="en-US" sz="1400" dirty="0" err="1">
                <a:cs typeface="Posterama" panose="020B0504020200020000" pitchFamily="34" charset="0"/>
              </a:rPr>
              <a:t>Freepik</a:t>
            </a:r>
            <a:r>
              <a:rPr lang="en-US" sz="1400" dirty="0">
                <a:cs typeface="Posterama" panose="020B0504020200020000" pitchFamily="34" charset="0"/>
              </a:rPr>
              <a:t>, </a:t>
            </a:r>
            <a:r>
              <a:rPr lang="en-US" sz="1400" dirty="0" err="1">
                <a:cs typeface="Posterama" panose="020B0504020200020000" pitchFamily="34" charset="0"/>
              </a:rPr>
              <a:t>Smashicons</a:t>
            </a:r>
            <a:r>
              <a:rPr lang="en-US" sz="1400" dirty="0">
                <a:cs typeface="Posterama" panose="020B0504020200020000" pitchFamily="34" charset="0"/>
              </a:rPr>
              <a:t>, Vitaly </a:t>
            </a:r>
            <a:r>
              <a:rPr lang="en-US" sz="1400" dirty="0" err="1">
                <a:cs typeface="Posterama" panose="020B0504020200020000" pitchFamily="34" charset="0"/>
              </a:rPr>
              <a:t>Gorbochev</a:t>
            </a:r>
            <a:r>
              <a:rPr lang="en-US" sz="1400" dirty="0">
                <a:cs typeface="Posterama" panose="020B0504020200020000" pitchFamily="34" charset="0"/>
              </a:rPr>
              <a:t>, </a:t>
            </a:r>
            <a:r>
              <a:rPr lang="en-US" sz="1400" dirty="0" err="1">
                <a:cs typeface="Posterama" panose="020B0504020200020000" pitchFamily="34" charset="0"/>
              </a:rPr>
              <a:t>Smalllikeart</a:t>
            </a:r>
            <a:r>
              <a:rPr lang="en-US" sz="1400" dirty="0">
                <a:cs typeface="Posterama" panose="020B0504020200020000" pitchFamily="34" charset="0"/>
              </a:rPr>
              <a:t>, Darius Dan, </a:t>
            </a:r>
            <a:r>
              <a:rPr lang="en-US" sz="1400" dirty="0" err="1">
                <a:cs typeface="Posterama" panose="020B0504020200020000" pitchFamily="34" charset="0"/>
              </a:rPr>
              <a:t>Srip</a:t>
            </a:r>
            <a:r>
              <a:rPr lang="en-US" sz="1400" dirty="0">
                <a:cs typeface="Posterama" panose="020B0504020200020000" pitchFamily="34" charset="0"/>
              </a:rPr>
              <a:t>, </a:t>
            </a:r>
            <a:r>
              <a:rPr lang="en-US" sz="1400" dirty="0" err="1">
                <a:cs typeface="Posterama" panose="020B0504020200020000" pitchFamily="34" charset="0"/>
              </a:rPr>
              <a:t>Geotatah</a:t>
            </a:r>
            <a:endParaRPr lang="en-US" sz="1400" dirty="0">
              <a:cs typeface="Posterama" panose="020B0504020200020000" pitchFamily="34" charset="0"/>
            </a:endParaRPr>
          </a:p>
          <a:p>
            <a:pPr marL="0" indent="0">
              <a:buNone/>
            </a:pPr>
            <a:r>
              <a:rPr lang="en-US" sz="1400" dirty="0">
                <a:cs typeface="Posterama" panose="020B0504020200020000" pitchFamily="34" charset="0"/>
              </a:rPr>
              <a:t>Microscopic images from Wikimedia Commons</a:t>
            </a:r>
          </a:p>
        </p:txBody>
      </p:sp>
    </p:spTree>
    <p:extLst>
      <p:ext uri="{BB962C8B-B14F-4D97-AF65-F5344CB8AC3E}">
        <p14:creationId xmlns:p14="http://schemas.microsoft.com/office/powerpoint/2010/main" val="60080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9FEA1-B325-9349-9094-7CEE173306F0}"/>
              </a:ext>
            </a:extLst>
          </p:cNvPr>
          <p:cNvSpPr>
            <a:spLocks noGrp="1"/>
          </p:cNvSpPr>
          <p:nvPr>
            <p:ph type="title"/>
          </p:nvPr>
        </p:nvSpPr>
        <p:spPr>
          <a:xfrm>
            <a:off x="838200" y="463981"/>
            <a:ext cx="10515600" cy="1325563"/>
          </a:xfrm>
        </p:spPr>
        <p:txBody>
          <a:bodyPr>
            <a:normAutofit/>
          </a:bodyPr>
          <a:lstStyle/>
          <a:p>
            <a:pPr algn="ctr"/>
            <a:r>
              <a:rPr lang="en-US" b="1" dirty="0">
                <a:solidFill>
                  <a:schemeClr val="accent2"/>
                </a:solidFill>
                <a:cs typeface="Posterama" panose="020B0504020200020000" pitchFamily="34" charset="0"/>
              </a:rPr>
              <a:t>Activity 1: </a:t>
            </a:r>
            <a:r>
              <a:rPr lang="en-US" b="1" dirty="0">
                <a:cs typeface="Posterama" panose="020B0504020200020000" pitchFamily="34" charset="0"/>
              </a:rPr>
              <a:t>What are similarities and differences between bacteria and viruses?</a:t>
            </a:r>
          </a:p>
        </p:txBody>
      </p:sp>
      <p:graphicFrame>
        <p:nvGraphicFramePr>
          <p:cNvPr id="4" name="Diagram 3">
            <a:extLst>
              <a:ext uri="{FF2B5EF4-FFF2-40B4-BE49-F238E27FC236}">
                <a16:creationId xmlns:a16="http://schemas.microsoft.com/office/drawing/2014/main" id="{0F3F20B6-C731-6A4B-AE15-72DD41F566ED}"/>
              </a:ext>
            </a:extLst>
          </p:cNvPr>
          <p:cNvGraphicFramePr/>
          <p:nvPr>
            <p:extLst>
              <p:ext uri="{D42A27DB-BD31-4B8C-83A1-F6EECF244321}">
                <p14:modId xmlns:p14="http://schemas.microsoft.com/office/powerpoint/2010/main" val="713951988"/>
              </p:ext>
            </p:extLst>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ounded Rectangle 10">
            <a:extLst>
              <a:ext uri="{FF2B5EF4-FFF2-40B4-BE49-F238E27FC236}">
                <a16:creationId xmlns:a16="http://schemas.microsoft.com/office/drawing/2014/main" id="{A1118DFB-CE66-3043-B600-058357B8CFA8}"/>
              </a:ext>
            </a:extLst>
          </p:cNvPr>
          <p:cNvSpPr/>
          <p:nvPr/>
        </p:nvSpPr>
        <p:spPr>
          <a:xfrm>
            <a:off x="838200" y="2062716"/>
            <a:ext cx="7052733" cy="3708074"/>
          </a:xfrm>
          <a:prstGeom prst="roundRect">
            <a:avLst/>
          </a:prstGeom>
          <a:solidFill>
            <a:schemeClr val="accent2">
              <a:alpha val="2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 name="Rounded Rectangle 12">
            <a:extLst>
              <a:ext uri="{FF2B5EF4-FFF2-40B4-BE49-F238E27FC236}">
                <a16:creationId xmlns:a16="http://schemas.microsoft.com/office/drawing/2014/main" id="{9DF23861-DC64-0948-BF5E-739E8AF569EE}"/>
              </a:ext>
            </a:extLst>
          </p:cNvPr>
          <p:cNvSpPr/>
          <p:nvPr/>
        </p:nvSpPr>
        <p:spPr>
          <a:xfrm>
            <a:off x="4301067" y="2062716"/>
            <a:ext cx="7052733" cy="3708073"/>
          </a:xfrm>
          <a:prstGeom prst="roundRect">
            <a:avLst/>
          </a:prstGeom>
          <a:solidFill>
            <a:schemeClr val="accent1">
              <a:alpha val="2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94DE667-268A-7640-9026-916C79D08043}"/>
              </a:ext>
            </a:extLst>
          </p:cNvPr>
          <p:cNvSpPr txBox="1"/>
          <p:nvPr/>
        </p:nvSpPr>
        <p:spPr>
          <a:xfrm>
            <a:off x="1807532" y="2448167"/>
            <a:ext cx="1556836" cy="584775"/>
          </a:xfrm>
          <a:prstGeom prst="rect">
            <a:avLst/>
          </a:prstGeom>
          <a:noFill/>
        </p:spPr>
        <p:txBody>
          <a:bodyPr wrap="none" rtlCol="0">
            <a:spAutoFit/>
          </a:bodyPr>
          <a:lstStyle/>
          <a:p>
            <a:r>
              <a:rPr lang="en-US" sz="3200" b="1" dirty="0">
                <a:solidFill>
                  <a:schemeClr val="accent2"/>
                </a:solidFill>
                <a:latin typeface="+mj-lt"/>
                <a:cs typeface="Posterama" panose="020B0504020200020000" pitchFamily="34" charset="0"/>
              </a:rPr>
              <a:t>Bacteria</a:t>
            </a:r>
          </a:p>
        </p:txBody>
      </p:sp>
      <p:sp>
        <p:nvSpPr>
          <p:cNvPr id="15" name="TextBox 14">
            <a:extLst>
              <a:ext uri="{FF2B5EF4-FFF2-40B4-BE49-F238E27FC236}">
                <a16:creationId xmlns:a16="http://schemas.microsoft.com/office/drawing/2014/main" id="{7CF2AFCE-22D8-9549-9525-24A22C72BBD3}"/>
              </a:ext>
            </a:extLst>
          </p:cNvPr>
          <p:cNvSpPr txBox="1"/>
          <p:nvPr/>
        </p:nvSpPr>
        <p:spPr>
          <a:xfrm>
            <a:off x="8619257" y="2427340"/>
            <a:ext cx="1433406" cy="584775"/>
          </a:xfrm>
          <a:prstGeom prst="rect">
            <a:avLst/>
          </a:prstGeom>
          <a:noFill/>
        </p:spPr>
        <p:txBody>
          <a:bodyPr wrap="none" rtlCol="0">
            <a:spAutoFit/>
          </a:bodyPr>
          <a:lstStyle/>
          <a:p>
            <a:r>
              <a:rPr lang="en-US" sz="3200" b="1" dirty="0">
                <a:solidFill>
                  <a:schemeClr val="accent1"/>
                </a:solidFill>
                <a:latin typeface="+mj-lt"/>
                <a:cs typeface="Posterama" panose="020B0504020200020000" pitchFamily="34" charset="0"/>
              </a:rPr>
              <a:t>Viruses</a:t>
            </a:r>
          </a:p>
        </p:txBody>
      </p:sp>
      <p:sp>
        <p:nvSpPr>
          <p:cNvPr id="16" name="TextBox 15">
            <a:extLst>
              <a:ext uri="{FF2B5EF4-FFF2-40B4-BE49-F238E27FC236}">
                <a16:creationId xmlns:a16="http://schemas.microsoft.com/office/drawing/2014/main" id="{0B4109F9-2584-0948-8E43-D408F2E3D0E1}"/>
              </a:ext>
            </a:extLst>
          </p:cNvPr>
          <p:cNvSpPr txBox="1"/>
          <p:nvPr/>
        </p:nvSpPr>
        <p:spPr>
          <a:xfrm>
            <a:off x="5558833" y="2406076"/>
            <a:ext cx="947695" cy="584775"/>
          </a:xfrm>
          <a:prstGeom prst="rect">
            <a:avLst/>
          </a:prstGeom>
          <a:noFill/>
        </p:spPr>
        <p:txBody>
          <a:bodyPr wrap="none" rtlCol="0">
            <a:spAutoFit/>
          </a:bodyPr>
          <a:lstStyle/>
          <a:p>
            <a:r>
              <a:rPr lang="en-US" sz="3200" b="1" dirty="0">
                <a:solidFill>
                  <a:schemeClr val="tx2"/>
                </a:solidFill>
                <a:latin typeface="+mj-lt"/>
                <a:cs typeface="Posterama" panose="020B0504020200020000" pitchFamily="34" charset="0"/>
              </a:rPr>
              <a:t>Both</a:t>
            </a:r>
          </a:p>
        </p:txBody>
      </p:sp>
    </p:spTree>
    <p:extLst>
      <p:ext uri="{BB962C8B-B14F-4D97-AF65-F5344CB8AC3E}">
        <p14:creationId xmlns:p14="http://schemas.microsoft.com/office/powerpoint/2010/main" val="948846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F5CBC77F-496E-254D-B577-737F50CFA4B2}"/>
              </a:ext>
            </a:extLst>
          </p:cNvPr>
          <p:cNvGraphicFramePr>
            <a:graphicFrameLocks noGrp="1"/>
          </p:cNvGraphicFramePr>
          <p:nvPr>
            <p:ph idx="1"/>
            <p:extLst>
              <p:ext uri="{D42A27DB-BD31-4B8C-83A1-F6EECF244321}">
                <p14:modId xmlns:p14="http://schemas.microsoft.com/office/powerpoint/2010/main" val="2131782741"/>
              </p:ext>
            </p:extLst>
          </p:nvPr>
        </p:nvGraphicFramePr>
        <p:xfrm>
          <a:off x="838200" y="932489"/>
          <a:ext cx="10515600" cy="4596441"/>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491405417"/>
                    </a:ext>
                  </a:extLst>
                </a:gridCol>
                <a:gridCol w="5257800">
                  <a:extLst>
                    <a:ext uri="{9D8B030D-6E8A-4147-A177-3AD203B41FA5}">
                      <a16:colId xmlns:a16="http://schemas.microsoft.com/office/drawing/2014/main" val="357622801"/>
                    </a:ext>
                  </a:extLst>
                </a:gridCol>
              </a:tblGrid>
              <a:tr h="754202">
                <a:tc>
                  <a:txBody>
                    <a:bodyPr/>
                    <a:lstStyle/>
                    <a:p>
                      <a:r>
                        <a:rPr lang="en-US" sz="2400" dirty="0">
                          <a:latin typeface="+mj-lt"/>
                          <a:cs typeface="Posterama" panose="020B0504020200020000" pitchFamily="34" charset="0"/>
                        </a:rPr>
                        <a:t>Illnesses caused by viruses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mj-lt"/>
                          <a:cs typeface="Posterama" panose="020B0504020200020000" pitchFamily="34" charset="0"/>
                        </a:rPr>
                        <a:t>Illnesses caused by bacteria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5010451"/>
                  </a:ext>
                </a:extLst>
              </a:tr>
              <a:tr h="3842239">
                <a:tc>
                  <a:txBody>
                    <a:bodyPr/>
                    <a:lstStyle/>
                    <a:p>
                      <a:pPr marL="285750" indent="-285750">
                        <a:lnSpc>
                          <a:spcPct val="150000"/>
                        </a:lnSpc>
                        <a:buFont typeface="Wingdings" pitchFamily="2" charset="2"/>
                        <a:buChar char="à"/>
                      </a:pPr>
                      <a:r>
                        <a:rPr lang="en-US" sz="2000" dirty="0">
                          <a:latin typeface="+mn-lt"/>
                          <a:cs typeface="Posterama" panose="020B0504020200020000" pitchFamily="34" charset="0"/>
                          <a:sym typeface="Wingdings" pitchFamily="2" charset="2"/>
                        </a:rPr>
                        <a:t>Common cold</a:t>
                      </a:r>
                    </a:p>
                    <a:p>
                      <a:pPr marL="285750" indent="-285750">
                        <a:lnSpc>
                          <a:spcPct val="150000"/>
                        </a:lnSpc>
                        <a:buFont typeface="Wingdings" pitchFamily="2" charset="2"/>
                        <a:buChar char="à"/>
                      </a:pPr>
                      <a:r>
                        <a:rPr lang="en-US" sz="2000" dirty="0">
                          <a:latin typeface="+mn-lt"/>
                          <a:cs typeface="Posterama" panose="020B0504020200020000" pitchFamily="34" charset="0"/>
                          <a:sym typeface="Wingdings" pitchFamily="2" charset="2"/>
                        </a:rPr>
                        <a:t>Influenza (flu)</a:t>
                      </a:r>
                    </a:p>
                    <a:p>
                      <a:pPr marL="285750" indent="-285750">
                        <a:lnSpc>
                          <a:spcPct val="150000"/>
                        </a:lnSpc>
                        <a:buFont typeface="Wingdings" pitchFamily="2" charset="2"/>
                        <a:buChar char="à"/>
                      </a:pPr>
                      <a:r>
                        <a:rPr lang="en-US" sz="2000" dirty="0">
                          <a:latin typeface="+mn-lt"/>
                          <a:cs typeface="Posterama" panose="020B0504020200020000" pitchFamily="34" charset="0"/>
                          <a:sym typeface="Wingdings" pitchFamily="2" charset="2"/>
                        </a:rPr>
                        <a:t>Chicken pox</a:t>
                      </a:r>
                    </a:p>
                    <a:p>
                      <a:pPr marL="285750" indent="-285750">
                        <a:lnSpc>
                          <a:spcPct val="150000"/>
                        </a:lnSpc>
                        <a:buFont typeface="Wingdings" pitchFamily="2" charset="2"/>
                        <a:buChar char="à"/>
                      </a:pPr>
                      <a:r>
                        <a:rPr lang="en-US" sz="2000" dirty="0">
                          <a:latin typeface="+mn-lt"/>
                          <a:cs typeface="Posterama" panose="020B0504020200020000" pitchFamily="34" charset="0"/>
                          <a:sym typeface="Wingdings" pitchFamily="2" charset="2"/>
                        </a:rPr>
                        <a:t>HPV</a:t>
                      </a:r>
                    </a:p>
                    <a:p>
                      <a:pPr marL="285750" indent="-285750">
                        <a:lnSpc>
                          <a:spcPct val="150000"/>
                        </a:lnSpc>
                        <a:buFont typeface="Wingdings" pitchFamily="2" charset="2"/>
                        <a:buChar char="à"/>
                      </a:pPr>
                      <a:r>
                        <a:rPr lang="en-US" sz="2000" dirty="0">
                          <a:latin typeface="+mn-lt"/>
                          <a:cs typeface="Posterama" panose="020B0504020200020000" pitchFamily="34" charset="0"/>
                          <a:sym typeface="Wingdings" pitchFamily="2" charset="2"/>
                        </a:rPr>
                        <a:t>Most sore throats</a:t>
                      </a:r>
                    </a:p>
                    <a:p>
                      <a:pPr marL="285750" indent="-285750">
                        <a:lnSpc>
                          <a:spcPct val="150000"/>
                        </a:lnSpc>
                        <a:buFont typeface="Wingdings" pitchFamily="2" charset="2"/>
                        <a:buChar char="à"/>
                      </a:pPr>
                      <a:r>
                        <a:rPr lang="en-US" sz="2000" dirty="0">
                          <a:latin typeface="+mn-lt"/>
                          <a:cs typeface="Posterama" panose="020B0504020200020000" pitchFamily="34" charset="0"/>
                          <a:sym typeface="Wingdings" pitchFamily="2" charset="2"/>
                        </a:rPr>
                        <a:t>COVID-19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nSpc>
                          <a:spcPct val="150000"/>
                        </a:lnSpc>
                        <a:buFont typeface="Wingdings" pitchFamily="2" charset="2"/>
                        <a:buChar char="à"/>
                      </a:pPr>
                      <a:r>
                        <a:rPr lang="en-US" sz="2000" dirty="0">
                          <a:latin typeface="+mn-lt"/>
                          <a:cs typeface="Posterama" panose="020B0504020200020000" pitchFamily="34" charset="0"/>
                          <a:sym typeface="Wingdings" pitchFamily="2" charset="2"/>
                        </a:rPr>
                        <a:t>Strep throat </a:t>
                      </a:r>
                    </a:p>
                    <a:p>
                      <a:pPr marL="285750" indent="-285750">
                        <a:lnSpc>
                          <a:spcPct val="150000"/>
                        </a:lnSpc>
                        <a:buFont typeface="Wingdings" pitchFamily="2" charset="2"/>
                        <a:buChar char="à"/>
                      </a:pPr>
                      <a:r>
                        <a:rPr lang="en-US" sz="2000" dirty="0">
                          <a:latin typeface="+mn-lt"/>
                          <a:cs typeface="Posterama" panose="020B0504020200020000" pitchFamily="34" charset="0"/>
                          <a:sym typeface="Wingdings" pitchFamily="2" charset="2"/>
                        </a:rPr>
                        <a:t>Tuberculosis </a:t>
                      </a:r>
                    </a:p>
                    <a:p>
                      <a:pPr marL="285750" indent="-285750">
                        <a:lnSpc>
                          <a:spcPct val="150000"/>
                        </a:lnSpc>
                        <a:buFont typeface="Wingdings" pitchFamily="2" charset="2"/>
                        <a:buChar char="à"/>
                      </a:pPr>
                      <a:r>
                        <a:rPr lang="en-US" sz="2000" dirty="0">
                          <a:latin typeface="+mn-lt"/>
                          <a:cs typeface="Posterama" panose="020B0504020200020000" pitchFamily="34" charset="0"/>
                          <a:sym typeface="Wingdings" pitchFamily="2" charset="2"/>
                        </a:rPr>
                        <a:t>Urinary tract infections (UTIs)</a:t>
                      </a:r>
                    </a:p>
                    <a:p>
                      <a:pPr marL="285750" indent="-285750">
                        <a:lnSpc>
                          <a:spcPct val="150000"/>
                        </a:lnSpc>
                        <a:buFont typeface="Wingdings" pitchFamily="2" charset="2"/>
                        <a:buChar char="à"/>
                      </a:pPr>
                      <a:r>
                        <a:rPr lang="en-US" sz="2000" dirty="0">
                          <a:latin typeface="+mn-lt"/>
                          <a:cs typeface="Posterama" panose="020B0504020200020000" pitchFamily="34" charset="0"/>
                          <a:sym typeface="Wingdings" pitchFamily="2" charset="2"/>
                        </a:rPr>
                        <a:t>Salmonella</a:t>
                      </a:r>
                    </a:p>
                    <a:p>
                      <a:pPr marL="342900" indent="-342900">
                        <a:lnSpc>
                          <a:spcPct val="150000"/>
                        </a:lnSpc>
                        <a:buFont typeface="Wingdings" pitchFamily="2" charset="2"/>
                        <a:buChar char="à"/>
                      </a:pPr>
                      <a:r>
                        <a:rPr lang="en-US" sz="2000" dirty="0">
                          <a:latin typeface="+mn-lt"/>
                          <a:cs typeface="Posterama" panose="020B0504020200020000" pitchFamily="34" charset="0"/>
                          <a:sym typeface="Wingdings" pitchFamily="2" charset="2"/>
                        </a:rPr>
                        <a:t>Pertussis (whooping cough)</a:t>
                      </a:r>
                    </a:p>
                    <a:p>
                      <a:pPr marL="0" indent="0">
                        <a:lnSpc>
                          <a:spcPct val="150000"/>
                        </a:lnSpc>
                        <a:buFont typeface="Wingdings" pitchFamily="2" charset="2"/>
                        <a:buNone/>
                      </a:pPr>
                      <a:endParaRPr lang="en-US" sz="2000" dirty="0">
                        <a:latin typeface="+mn-lt"/>
                        <a:cs typeface="Posterama" panose="020B0504020200020000" pitchFamily="34" charset="0"/>
                        <a:sym typeface="Wingdings" pitchFamily="2" charset="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40481458"/>
                  </a:ext>
                </a:extLst>
              </a:tr>
            </a:tbl>
          </a:graphicData>
        </a:graphic>
      </p:graphicFrame>
      <p:graphicFrame>
        <p:nvGraphicFramePr>
          <p:cNvPr id="13" name="Diagram 12">
            <a:extLst>
              <a:ext uri="{FF2B5EF4-FFF2-40B4-BE49-F238E27FC236}">
                <a16:creationId xmlns:a16="http://schemas.microsoft.com/office/drawing/2014/main" id="{BD8D12F0-861D-E74D-AF20-856C92756FC2}"/>
              </a:ext>
            </a:extLst>
          </p:cNvPr>
          <p:cNvGraphicFramePr/>
          <p:nvPr>
            <p:extLst>
              <p:ext uri="{D42A27DB-BD31-4B8C-83A1-F6EECF244321}">
                <p14:modId xmlns:p14="http://schemas.microsoft.com/office/powerpoint/2010/main" val="3181073832"/>
              </p:ext>
            </p:extLst>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6820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9A10F-3950-824C-8829-69D6D18581B0}"/>
              </a:ext>
            </a:extLst>
          </p:cNvPr>
          <p:cNvSpPr>
            <a:spLocks noGrp="1"/>
          </p:cNvSpPr>
          <p:nvPr>
            <p:ph type="title"/>
          </p:nvPr>
        </p:nvSpPr>
        <p:spPr/>
        <p:txBody>
          <a:bodyPr>
            <a:normAutofit/>
          </a:bodyPr>
          <a:lstStyle/>
          <a:p>
            <a:r>
              <a:rPr lang="en-US" sz="4000" b="1" dirty="0">
                <a:cs typeface="Posterama" panose="020B0504020200020000" pitchFamily="34" charset="0"/>
              </a:rPr>
              <a:t>What are antibiotics?</a:t>
            </a:r>
          </a:p>
        </p:txBody>
      </p:sp>
      <p:sp>
        <p:nvSpPr>
          <p:cNvPr id="3" name="Content Placeholder 2">
            <a:extLst>
              <a:ext uri="{FF2B5EF4-FFF2-40B4-BE49-F238E27FC236}">
                <a16:creationId xmlns:a16="http://schemas.microsoft.com/office/drawing/2014/main" id="{23632E72-A1F0-0346-AB61-10B17AE1EC39}"/>
              </a:ext>
            </a:extLst>
          </p:cNvPr>
          <p:cNvSpPr>
            <a:spLocks noGrp="1"/>
          </p:cNvSpPr>
          <p:nvPr>
            <p:ph idx="1"/>
          </p:nvPr>
        </p:nvSpPr>
        <p:spPr>
          <a:xfrm>
            <a:off x="4709160" y="1690688"/>
            <a:ext cx="6797040" cy="3069863"/>
          </a:xfrm>
        </p:spPr>
        <p:txBody>
          <a:bodyPr>
            <a:noAutofit/>
          </a:bodyPr>
          <a:lstStyle/>
          <a:p>
            <a:pPr>
              <a:spcAft>
                <a:spcPts val="1800"/>
              </a:spcAft>
            </a:pPr>
            <a:r>
              <a:rPr lang="en-US" dirty="0">
                <a:latin typeface="Posterama" panose="020B0504020200020000" pitchFamily="34" charset="0"/>
                <a:cs typeface="Posterama" panose="020B0504020200020000" pitchFamily="34" charset="0"/>
              </a:rPr>
              <a:t>Medicines that are used to treat illnesses caused by </a:t>
            </a:r>
            <a:r>
              <a:rPr lang="en-US" b="1" dirty="0">
                <a:latin typeface="Posterama" panose="020B0504020200020000" pitchFamily="34" charset="0"/>
                <a:cs typeface="Posterama" panose="020B0504020200020000" pitchFamily="34" charset="0"/>
              </a:rPr>
              <a:t>bacteria</a:t>
            </a:r>
            <a:r>
              <a:rPr lang="en-US" dirty="0">
                <a:latin typeface="Posterama" panose="020B0504020200020000" pitchFamily="34" charset="0"/>
                <a:cs typeface="Posterama" panose="020B0504020200020000" pitchFamily="34" charset="0"/>
              </a:rPr>
              <a:t>. </a:t>
            </a:r>
          </a:p>
          <a:p>
            <a:pPr>
              <a:spcAft>
                <a:spcPts val="1800"/>
              </a:spcAft>
            </a:pPr>
            <a:r>
              <a:rPr lang="en-US" dirty="0">
                <a:latin typeface="Posterama" panose="020B0504020200020000" pitchFamily="34" charset="0"/>
                <a:cs typeface="Posterama" panose="020B0504020200020000" pitchFamily="34" charset="0"/>
              </a:rPr>
              <a:t>Antibiotics are designed to attack the </a:t>
            </a:r>
            <a:r>
              <a:rPr lang="en-US" b="1" dirty="0">
                <a:latin typeface="Posterama" panose="020B0504020200020000" pitchFamily="34" charset="0"/>
                <a:cs typeface="Posterama" panose="020B0504020200020000" pitchFamily="34" charset="0"/>
              </a:rPr>
              <a:t>unique</a:t>
            </a:r>
            <a:r>
              <a:rPr lang="en-US" dirty="0">
                <a:latin typeface="Posterama" panose="020B0504020200020000" pitchFamily="34" charset="0"/>
                <a:cs typeface="Posterama" panose="020B0504020200020000" pitchFamily="34" charset="0"/>
              </a:rPr>
              <a:t> structures and machinery of bacterial cells. </a:t>
            </a:r>
          </a:p>
          <a:p>
            <a:pPr>
              <a:spcAft>
                <a:spcPts val="1800"/>
              </a:spcAft>
            </a:pPr>
            <a:r>
              <a:rPr lang="en-US" dirty="0">
                <a:latin typeface="Posterama" panose="020B0504020200020000" pitchFamily="34" charset="0"/>
                <a:cs typeface="Posterama" panose="020B0504020200020000" pitchFamily="34" charset="0"/>
              </a:rPr>
              <a:t>Viruses are non-cellular, and have </a:t>
            </a:r>
            <a:r>
              <a:rPr lang="en-US" b="1" dirty="0">
                <a:latin typeface="Posterama" panose="020B0504020200020000" pitchFamily="34" charset="0"/>
                <a:cs typeface="Posterama" panose="020B0504020200020000" pitchFamily="34" charset="0"/>
              </a:rPr>
              <a:t>different</a:t>
            </a:r>
            <a:r>
              <a:rPr lang="en-US" dirty="0">
                <a:latin typeface="Posterama" panose="020B0504020200020000" pitchFamily="34" charset="0"/>
                <a:cs typeface="Posterama" panose="020B0504020200020000" pitchFamily="34" charset="0"/>
              </a:rPr>
              <a:t> structures and machinery than bacteria, so antibiotics cannot kill them. </a:t>
            </a:r>
          </a:p>
        </p:txBody>
      </p:sp>
      <p:graphicFrame>
        <p:nvGraphicFramePr>
          <p:cNvPr id="13" name="Diagram 12">
            <a:extLst>
              <a:ext uri="{FF2B5EF4-FFF2-40B4-BE49-F238E27FC236}">
                <a16:creationId xmlns:a16="http://schemas.microsoft.com/office/drawing/2014/main" id="{BD8D12F0-861D-E74D-AF20-856C92756FC2}"/>
              </a:ext>
            </a:extLst>
          </p:cNvPr>
          <p:cNvGraphicFramePr/>
          <p:nvPr>
            <p:extLst>
              <p:ext uri="{D42A27DB-BD31-4B8C-83A1-F6EECF244321}">
                <p14:modId xmlns:p14="http://schemas.microsoft.com/office/powerpoint/2010/main" val="1480458703"/>
              </p:ext>
            </p:extLst>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Icon&#10;&#10;Description automatically generated">
            <a:extLst>
              <a:ext uri="{FF2B5EF4-FFF2-40B4-BE49-F238E27FC236}">
                <a16:creationId xmlns:a16="http://schemas.microsoft.com/office/drawing/2014/main" id="{C3FD79AD-871C-A740-AD09-870CD6CF51F7}"/>
              </a:ext>
            </a:extLst>
          </p:cNvPr>
          <p:cNvPicPr>
            <a:picLocks noChangeAspect="1"/>
          </p:cNvPicPr>
          <p:nvPr/>
        </p:nvPicPr>
        <p:blipFill>
          <a:blip r:embed="rId8"/>
          <a:stretch>
            <a:fillRect/>
          </a:stretch>
        </p:blipFill>
        <p:spPr>
          <a:xfrm>
            <a:off x="1064101" y="1690688"/>
            <a:ext cx="1447801" cy="1447801"/>
          </a:xfrm>
          <a:prstGeom prst="rect">
            <a:avLst/>
          </a:prstGeom>
        </p:spPr>
      </p:pic>
      <p:pic>
        <p:nvPicPr>
          <p:cNvPr id="7" name="Picture 6" descr="Icon&#10;&#10;Description automatically generated">
            <a:extLst>
              <a:ext uri="{FF2B5EF4-FFF2-40B4-BE49-F238E27FC236}">
                <a16:creationId xmlns:a16="http://schemas.microsoft.com/office/drawing/2014/main" id="{FD04E214-5C9F-3E45-B90B-0857D1CC2207}"/>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11200"/>
                    </a14:imgEffect>
                  </a14:imgLayer>
                </a14:imgProps>
              </a:ext>
            </a:extLst>
          </a:blip>
          <a:stretch>
            <a:fillRect/>
          </a:stretch>
        </p:blipFill>
        <p:spPr>
          <a:xfrm>
            <a:off x="2101545" y="4075296"/>
            <a:ext cx="1622914" cy="1622914"/>
          </a:xfrm>
          <a:prstGeom prst="rect">
            <a:avLst/>
          </a:prstGeom>
        </p:spPr>
      </p:pic>
      <p:sp>
        <p:nvSpPr>
          <p:cNvPr id="31" name="TextBox 30">
            <a:extLst>
              <a:ext uri="{FF2B5EF4-FFF2-40B4-BE49-F238E27FC236}">
                <a16:creationId xmlns:a16="http://schemas.microsoft.com/office/drawing/2014/main" id="{CD24DE12-27F5-9F40-8784-1F9DA5487E96}"/>
              </a:ext>
            </a:extLst>
          </p:cNvPr>
          <p:cNvSpPr txBox="1"/>
          <p:nvPr/>
        </p:nvSpPr>
        <p:spPr>
          <a:xfrm>
            <a:off x="915840" y="3627008"/>
            <a:ext cx="1114425" cy="830997"/>
          </a:xfrm>
          <a:prstGeom prst="rect">
            <a:avLst/>
          </a:prstGeom>
          <a:noFill/>
        </p:spPr>
        <p:txBody>
          <a:bodyPr wrap="square" rtlCol="0">
            <a:spAutoFit/>
          </a:bodyPr>
          <a:lstStyle/>
          <a:p>
            <a:pPr algn="ctr"/>
            <a:r>
              <a:rPr lang="en-US" sz="1600" dirty="0">
                <a:latin typeface="Trebuchet MS" panose="020B0703020202090204" pitchFamily="34" charset="0"/>
                <a:cs typeface="Futura Medium" panose="020B0602020204020303" pitchFamily="34" charset="-79"/>
              </a:rPr>
              <a:t>Attack bacterial cell wall</a:t>
            </a:r>
          </a:p>
        </p:txBody>
      </p:sp>
      <p:sp>
        <p:nvSpPr>
          <p:cNvPr id="33" name="TextBox 32">
            <a:extLst>
              <a:ext uri="{FF2B5EF4-FFF2-40B4-BE49-F238E27FC236}">
                <a16:creationId xmlns:a16="http://schemas.microsoft.com/office/drawing/2014/main" id="{E971A151-E220-1145-A2E6-5A6B9AC4FF86}"/>
              </a:ext>
            </a:extLst>
          </p:cNvPr>
          <p:cNvSpPr txBox="1"/>
          <p:nvPr/>
        </p:nvSpPr>
        <p:spPr>
          <a:xfrm>
            <a:off x="2158841" y="3191394"/>
            <a:ext cx="1394362" cy="830997"/>
          </a:xfrm>
          <a:prstGeom prst="rect">
            <a:avLst/>
          </a:prstGeom>
          <a:noFill/>
        </p:spPr>
        <p:txBody>
          <a:bodyPr wrap="square" rtlCol="0">
            <a:spAutoFit/>
          </a:bodyPr>
          <a:lstStyle/>
          <a:p>
            <a:pPr algn="ctr"/>
            <a:r>
              <a:rPr lang="en-US" sz="1600" dirty="0">
                <a:latin typeface="Trebuchet MS" panose="020B0703020202090204" pitchFamily="34" charset="0"/>
                <a:cs typeface="Futura Medium" panose="020B0602020204020303" pitchFamily="34" charset="-79"/>
              </a:rPr>
              <a:t>Attack bacterial ribosomes</a:t>
            </a:r>
          </a:p>
        </p:txBody>
      </p:sp>
      <p:cxnSp>
        <p:nvCxnSpPr>
          <p:cNvPr id="35" name="Straight Arrow Connector 34">
            <a:extLst>
              <a:ext uri="{FF2B5EF4-FFF2-40B4-BE49-F238E27FC236}">
                <a16:creationId xmlns:a16="http://schemas.microsoft.com/office/drawing/2014/main" id="{FD15AE22-26F2-CF4F-8010-E6EDBCF16A8E}"/>
              </a:ext>
            </a:extLst>
          </p:cNvPr>
          <p:cNvCxnSpPr>
            <a:cxnSpLocks/>
          </p:cNvCxnSpPr>
          <p:nvPr/>
        </p:nvCxnSpPr>
        <p:spPr>
          <a:xfrm>
            <a:off x="1595589" y="4443756"/>
            <a:ext cx="631941" cy="5027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F90270F-4D9C-2443-9959-422FAED1A864}"/>
              </a:ext>
            </a:extLst>
          </p:cNvPr>
          <p:cNvCxnSpPr>
            <a:cxnSpLocks/>
            <a:stCxn id="33" idx="2"/>
          </p:cNvCxnSpPr>
          <p:nvPr/>
        </p:nvCxnSpPr>
        <p:spPr>
          <a:xfrm>
            <a:off x="2856022" y="4022391"/>
            <a:ext cx="239945" cy="8712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Line arrow: Clockwise curve with solid fill">
            <a:extLst>
              <a:ext uri="{FF2B5EF4-FFF2-40B4-BE49-F238E27FC236}">
                <a16:creationId xmlns:a16="http://schemas.microsoft.com/office/drawing/2014/main" id="{D2B3E03F-1934-8443-A20E-7B4C11ADF51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1623899">
            <a:off x="2387296" y="2682746"/>
            <a:ext cx="551802" cy="551802"/>
          </a:xfrm>
          <a:prstGeom prst="rect">
            <a:avLst/>
          </a:prstGeom>
        </p:spPr>
      </p:pic>
      <p:pic>
        <p:nvPicPr>
          <p:cNvPr id="41" name="Graphic 40" descr="Line arrow: Clockwise curve with solid fill">
            <a:extLst>
              <a:ext uri="{FF2B5EF4-FFF2-40B4-BE49-F238E27FC236}">
                <a16:creationId xmlns:a16="http://schemas.microsoft.com/office/drawing/2014/main" id="{C4745C21-D4E5-0C48-8ACA-D79DD5AFBFC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8208440" flipH="1">
            <a:off x="952288" y="3110043"/>
            <a:ext cx="551802" cy="551802"/>
          </a:xfrm>
          <a:prstGeom prst="rect">
            <a:avLst/>
          </a:prstGeom>
        </p:spPr>
      </p:pic>
    </p:spTree>
    <p:extLst>
      <p:ext uri="{BB962C8B-B14F-4D97-AF65-F5344CB8AC3E}">
        <p14:creationId xmlns:p14="http://schemas.microsoft.com/office/powerpoint/2010/main" val="3744587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F5CBC77F-496E-254D-B577-737F50CFA4B2}"/>
              </a:ext>
            </a:extLst>
          </p:cNvPr>
          <p:cNvGraphicFramePr>
            <a:graphicFrameLocks noGrp="1"/>
          </p:cNvGraphicFramePr>
          <p:nvPr>
            <p:ph idx="1"/>
            <p:extLst>
              <p:ext uri="{D42A27DB-BD31-4B8C-83A1-F6EECF244321}">
                <p14:modId xmlns:p14="http://schemas.microsoft.com/office/powerpoint/2010/main" val="387228751"/>
              </p:ext>
            </p:extLst>
          </p:nvPr>
        </p:nvGraphicFramePr>
        <p:xfrm>
          <a:off x="838200" y="932489"/>
          <a:ext cx="10515600" cy="4596441"/>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491405417"/>
                    </a:ext>
                  </a:extLst>
                </a:gridCol>
                <a:gridCol w="5257800">
                  <a:extLst>
                    <a:ext uri="{9D8B030D-6E8A-4147-A177-3AD203B41FA5}">
                      <a16:colId xmlns:a16="http://schemas.microsoft.com/office/drawing/2014/main" val="357622801"/>
                    </a:ext>
                  </a:extLst>
                </a:gridCol>
              </a:tblGrid>
              <a:tr h="754202">
                <a:tc>
                  <a:txBody>
                    <a:bodyPr/>
                    <a:lstStyle/>
                    <a:p>
                      <a:r>
                        <a:rPr lang="en-US" sz="2400" dirty="0">
                          <a:latin typeface="+mj-lt"/>
                          <a:cs typeface="Posterama" panose="020B0504020200020000" pitchFamily="34" charset="0"/>
                        </a:rPr>
                        <a:t>Illnesses caused by viruses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400" dirty="0">
                          <a:latin typeface="+mj-lt"/>
                          <a:cs typeface="Posterama" panose="020B0504020200020000" pitchFamily="34" charset="0"/>
                        </a:rPr>
                        <a:t>Illnesses caused by bacteria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585010451"/>
                  </a:ext>
                </a:extLst>
              </a:tr>
              <a:tr h="3842239">
                <a:tc>
                  <a:txBody>
                    <a:bodyPr/>
                    <a:lstStyle/>
                    <a:p>
                      <a:pPr marL="285750" indent="-285750">
                        <a:lnSpc>
                          <a:spcPct val="150000"/>
                        </a:lnSpc>
                        <a:buFont typeface="Wingdings" pitchFamily="2" charset="2"/>
                        <a:buChar char="à"/>
                      </a:pPr>
                      <a:r>
                        <a:rPr lang="en-US" sz="2000" dirty="0">
                          <a:latin typeface="+mn-lt"/>
                          <a:cs typeface="Posterama" panose="020B0504020200020000" pitchFamily="34" charset="0"/>
                          <a:sym typeface="Wingdings" pitchFamily="2" charset="2"/>
                        </a:rPr>
                        <a:t>Common cold</a:t>
                      </a:r>
                    </a:p>
                    <a:p>
                      <a:pPr marL="285750" indent="-285750">
                        <a:lnSpc>
                          <a:spcPct val="150000"/>
                        </a:lnSpc>
                        <a:buFont typeface="Wingdings" pitchFamily="2" charset="2"/>
                        <a:buChar char="à"/>
                      </a:pPr>
                      <a:r>
                        <a:rPr lang="en-US" sz="2000" dirty="0">
                          <a:latin typeface="+mn-lt"/>
                          <a:cs typeface="Posterama" panose="020B0504020200020000" pitchFamily="34" charset="0"/>
                          <a:sym typeface="Wingdings" pitchFamily="2" charset="2"/>
                        </a:rPr>
                        <a:t>Influenza (flu)</a:t>
                      </a:r>
                    </a:p>
                    <a:p>
                      <a:pPr marL="285750" indent="-285750">
                        <a:lnSpc>
                          <a:spcPct val="150000"/>
                        </a:lnSpc>
                        <a:buFont typeface="Wingdings" pitchFamily="2" charset="2"/>
                        <a:buChar char="à"/>
                      </a:pPr>
                      <a:r>
                        <a:rPr lang="en-US" sz="2000" dirty="0">
                          <a:latin typeface="+mn-lt"/>
                          <a:cs typeface="Posterama" panose="020B0504020200020000" pitchFamily="34" charset="0"/>
                          <a:sym typeface="Wingdings" pitchFamily="2" charset="2"/>
                        </a:rPr>
                        <a:t>Laryngitis </a:t>
                      </a:r>
                    </a:p>
                    <a:p>
                      <a:pPr marL="285750" indent="-285750">
                        <a:lnSpc>
                          <a:spcPct val="150000"/>
                        </a:lnSpc>
                        <a:buFont typeface="Wingdings" pitchFamily="2" charset="2"/>
                        <a:buChar char="à"/>
                      </a:pPr>
                      <a:r>
                        <a:rPr lang="en-US" sz="2000" dirty="0">
                          <a:latin typeface="+mn-lt"/>
                          <a:cs typeface="Posterama" panose="020B0504020200020000" pitchFamily="34" charset="0"/>
                          <a:sym typeface="Wingdings" pitchFamily="2" charset="2"/>
                        </a:rPr>
                        <a:t>Chest colds (bronchitis) </a:t>
                      </a:r>
                    </a:p>
                    <a:p>
                      <a:pPr marL="285750" indent="-285750">
                        <a:lnSpc>
                          <a:spcPct val="150000"/>
                        </a:lnSpc>
                        <a:buFont typeface="Wingdings" pitchFamily="2" charset="2"/>
                        <a:buChar char="à"/>
                      </a:pPr>
                      <a:r>
                        <a:rPr lang="en-US" sz="2000" dirty="0">
                          <a:latin typeface="+mn-lt"/>
                          <a:cs typeface="Posterama" panose="020B0504020200020000" pitchFamily="34" charset="0"/>
                          <a:sym typeface="Wingdings" pitchFamily="2" charset="2"/>
                        </a:rPr>
                        <a:t>Most sore throats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nSpc>
                          <a:spcPct val="150000"/>
                        </a:lnSpc>
                        <a:buFont typeface="Wingdings" pitchFamily="2" charset="2"/>
                        <a:buChar char="à"/>
                      </a:pPr>
                      <a:r>
                        <a:rPr lang="en-US" sz="2000" dirty="0">
                          <a:latin typeface="+mn-lt"/>
                          <a:cs typeface="Posterama" panose="020B0504020200020000" pitchFamily="34" charset="0"/>
                          <a:sym typeface="Wingdings" pitchFamily="2" charset="2"/>
                        </a:rPr>
                        <a:t>Strep throat </a:t>
                      </a:r>
                    </a:p>
                    <a:p>
                      <a:pPr marL="285750" indent="-285750">
                        <a:lnSpc>
                          <a:spcPct val="150000"/>
                        </a:lnSpc>
                        <a:buFont typeface="Wingdings" pitchFamily="2" charset="2"/>
                        <a:buChar char="à"/>
                      </a:pPr>
                      <a:r>
                        <a:rPr lang="en-US" sz="2000" dirty="0">
                          <a:latin typeface="+mn-lt"/>
                          <a:cs typeface="Posterama" panose="020B0504020200020000" pitchFamily="34" charset="0"/>
                          <a:sym typeface="Wingdings" pitchFamily="2" charset="2"/>
                        </a:rPr>
                        <a:t>Tuberculosis </a:t>
                      </a:r>
                    </a:p>
                    <a:p>
                      <a:pPr marL="285750" indent="-285750">
                        <a:lnSpc>
                          <a:spcPct val="150000"/>
                        </a:lnSpc>
                        <a:buFont typeface="Wingdings" pitchFamily="2" charset="2"/>
                        <a:buChar char="à"/>
                      </a:pPr>
                      <a:r>
                        <a:rPr lang="en-US" sz="2000" dirty="0">
                          <a:latin typeface="+mn-lt"/>
                          <a:cs typeface="Posterama" panose="020B0504020200020000" pitchFamily="34" charset="0"/>
                          <a:sym typeface="Wingdings" pitchFamily="2" charset="2"/>
                        </a:rPr>
                        <a:t>Urinary tract infections (UTIs)</a:t>
                      </a:r>
                    </a:p>
                    <a:p>
                      <a:pPr marL="285750" indent="-285750">
                        <a:lnSpc>
                          <a:spcPct val="150000"/>
                        </a:lnSpc>
                        <a:buFont typeface="Wingdings" pitchFamily="2" charset="2"/>
                        <a:buChar char="à"/>
                      </a:pPr>
                      <a:r>
                        <a:rPr lang="en-US" sz="2000" dirty="0">
                          <a:latin typeface="+mn-lt"/>
                          <a:cs typeface="Posterama" panose="020B0504020200020000" pitchFamily="34" charset="0"/>
                          <a:sym typeface="Wingdings" pitchFamily="2" charset="2"/>
                        </a:rPr>
                        <a:t>Some types of pneumonia </a:t>
                      </a:r>
                    </a:p>
                    <a:p>
                      <a:pPr marL="342900" indent="-342900">
                        <a:lnSpc>
                          <a:spcPct val="150000"/>
                        </a:lnSpc>
                        <a:buFont typeface="Wingdings" pitchFamily="2" charset="2"/>
                        <a:buChar char="à"/>
                      </a:pPr>
                      <a:r>
                        <a:rPr lang="en-US" sz="2000" dirty="0">
                          <a:latin typeface="+mn-lt"/>
                          <a:cs typeface="Posterama" panose="020B0504020200020000" pitchFamily="34" charset="0"/>
                          <a:sym typeface="Wingdings" pitchFamily="2" charset="2"/>
                        </a:rPr>
                        <a:t>Pertussis</a:t>
                      </a:r>
                    </a:p>
                    <a:p>
                      <a:pPr marL="0" indent="0">
                        <a:lnSpc>
                          <a:spcPct val="150000"/>
                        </a:lnSpc>
                        <a:buFont typeface="Wingdings" pitchFamily="2" charset="2"/>
                        <a:buNone/>
                      </a:pPr>
                      <a:endParaRPr lang="en-US" sz="2000" dirty="0">
                        <a:latin typeface="+mn-lt"/>
                        <a:cs typeface="Posterama" panose="020B0504020200020000" pitchFamily="34" charset="0"/>
                        <a:sym typeface="Wingdings" pitchFamily="2" charset="2"/>
                      </a:endParaRPr>
                    </a:p>
                    <a:p>
                      <a:pPr marL="0" indent="0">
                        <a:lnSpc>
                          <a:spcPct val="150000"/>
                        </a:lnSpc>
                        <a:buFont typeface="Wingdings" pitchFamily="2" charset="2"/>
                        <a:buNone/>
                      </a:pPr>
                      <a:endParaRPr lang="en-US" sz="2000" dirty="0">
                        <a:latin typeface="+mn-lt"/>
                        <a:cs typeface="Posterama" panose="020B0504020200020000" pitchFamily="34" charset="0"/>
                        <a:sym typeface="Wingdings" pitchFamily="2" charset="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40481458"/>
                  </a:ext>
                </a:extLst>
              </a:tr>
            </a:tbl>
          </a:graphicData>
        </a:graphic>
      </p:graphicFrame>
      <p:graphicFrame>
        <p:nvGraphicFramePr>
          <p:cNvPr id="13" name="Diagram 12">
            <a:extLst>
              <a:ext uri="{FF2B5EF4-FFF2-40B4-BE49-F238E27FC236}">
                <a16:creationId xmlns:a16="http://schemas.microsoft.com/office/drawing/2014/main" id="{BD8D12F0-861D-E74D-AF20-856C92756FC2}"/>
              </a:ext>
            </a:extLst>
          </p:cNvPr>
          <p:cNvGraphicFramePr/>
          <p:nvPr>
            <p:extLst>
              <p:ext uri="{D42A27DB-BD31-4B8C-83A1-F6EECF244321}">
                <p14:modId xmlns:p14="http://schemas.microsoft.com/office/powerpoint/2010/main" val="1877725638"/>
              </p:ext>
            </p:extLst>
          </p:nvPr>
        </p:nvGraphicFramePr>
        <p:xfrm>
          <a:off x="-1" y="6361327"/>
          <a:ext cx="12544425" cy="54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oup 14">
            <a:extLst>
              <a:ext uri="{FF2B5EF4-FFF2-40B4-BE49-F238E27FC236}">
                <a16:creationId xmlns:a16="http://schemas.microsoft.com/office/drawing/2014/main" id="{2A324BD0-7732-2B4B-808C-DB144B7AB63D}"/>
              </a:ext>
            </a:extLst>
          </p:cNvPr>
          <p:cNvGrpSpPr/>
          <p:nvPr/>
        </p:nvGrpSpPr>
        <p:grpSpPr>
          <a:xfrm>
            <a:off x="1592377" y="4200625"/>
            <a:ext cx="3745167" cy="1096827"/>
            <a:chOff x="1145809" y="4266077"/>
            <a:chExt cx="3745167" cy="1096827"/>
          </a:xfrm>
        </p:grpSpPr>
        <p:pic>
          <p:nvPicPr>
            <p:cNvPr id="9" name="Graphic 8" descr="Close with solid fill">
              <a:extLst>
                <a:ext uri="{FF2B5EF4-FFF2-40B4-BE49-F238E27FC236}">
                  <a16:creationId xmlns:a16="http://schemas.microsoft.com/office/drawing/2014/main" id="{8C1C734B-0EA3-B94B-BC7F-8C041F5B39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45809" y="4266077"/>
              <a:ext cx="1075561" cy="1075561"/>
            </a:xfrm>
            <a:prstGeom prst="rect">
              <a:avLst/>
            </a:prstGeom>
          </p:spPr>
        </p:pic>
        <p:sp>
          <p:nvSpPr>
            <p:cNvPr id="12" name="TextBox 11">
              <a:extLst>
                <a:ext uri="{FF2B5EF4-FFF2-40B4-BE49-F238E27FC236}">
                  <a16:creationId xmlns:a16="http://schemas.microsoft.com/office/drawing/2014/main" id="{8E740014-FCAE-EF47-A656-0EDDB18E53EA}"/>
                </a:ext>
              </a:extLst>
            </p:cNvPr>
            <p:cNvSpPr txBox="1"/>
            <p:nvPr/>
          </p:nvSpPr>
          <p:spPr>
            <a:xfrm>
              <a:off x="2221370" y="4285686"/>
              <a:ext cx="2669606" cy="1077218"/>
            </a:xfrm>
            <a:prstGeom prst="rect">
              <a:avLst/>
            </a:prstGeom>
            <a:noFill/>
          </p:spPr>
          <p:txBody>
            <a:bodyPr wrap="square" rtlCol="0">
              <a:spAutoFit/>
            </a:bodyPr>
            <a:lstStyle/>
            <a:p>
              <a:r>
                <a:rPr lang="en-US" sz="3200" b="1" dirty="0">
                  <a:solidFill>
                    <a:srgbClr val="FF0000"/>
                  </a:solidFill>
                  <a:latin typeface="+mj-lt"/>
                  <a:cs typeface="Posterama" panose="020B0504020200020000" pitchFamily="34" charset="0"/>
                </a:rPr>
                <a:t>Do NOT use antibiotics</a:t>
              </a:r>
            </a:p>
          </p:txBody>
        </p:sp>
      </p:grpSp>
      <p:grpSp>
        <p:nvGrpSpPr>
          <p:cNvPr id="17" name="Group 16">
            <a:extLst>
              <a:ext uri="{FF2B5EF4-FFF2-40B4-BE49-F238E27FC236}">
                <a16:creationId xmlns:a16="http://schemas.microsoft.com/office/drawing/2014/main" id="{201C28CF-3FB4-7C43-9527-3A0AB3319560}"/>
              </a:ext>
            </a:extLst>
          </p:cNvPr>
          <p:cNvGrpSpPr/>
          <p:nvPr/>
        </p:nvGrpSpPr>
        <p:grpSpPr>
          <a:xfrm>
            <a:off x="7000234" y="4203463"/>
            <a:ext cx="3456191" cy="1100921"/>
            <a:chOff x="6468609" y="4160933"/>
            <a:chExt cx="3456191" cy="1100921"/>
          </a:xfrm>
        </p:grpSpPr>
        <p:pic>
          <p:nvPicPr>
            <p:cNvPr id="7" name="Graphic 6" descr="Checkmark with solid fill">
              <a:extLst>
                <a:ext uri="{FF2B5EF4-FFF2-40B4-BE49-F238E27FC236}">
                  <a16:creationId xmlns:a16="http://schemas.microsoft.com/office/drawing/2014/main" id="{72C953D1-2836-DA44-A992-04F211141C4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68609" y="4160933"/>
              <a:ext cx="1077218" cy="1077218"/>
            </a:xfrm>
            <a:prstGeom prst="rect">
              <a:avLst/>
            </a:prstGeom>
          </p:spPr>
        </p:pic>
        <p:sp>
          <p:nvSpPr>
            <p:cNvPr id="16" name="TextBox 15">
              <a:extLst>
                <a:ext uri="{FF2B5EF4-FFF2-40B4-BE49-F238E27FC236}">
                  <a16:creationId xmlns:a16="http://schemas.microsoft.com/office/drawing/2014/main" id="{CC17987E-D057-6841-8A7E-98C8DEB0E4EC}"/>
                </a:ext>
              </a:extLst>
            </p:cNvPr>
            <p:cNvSpPr txBox="1"/>
            <p:nvPr/>
          </p:nvSpPr>
          <p:spPr>
            <a:xfrm>
              <a:off x="7616924" y="4184636"/>
              <a:ext cx="2307876" cy="1077218"/>
            </a:xfrm>
            <a:prstGeom prst="rect">
              <a:avLst/>
            </a:prstGeom>
            <a:noFill/>
          </p:spPr>
          <p:txBody>
            <a:bodyPr wrap="square" rtlCol="0">
              <a:spAutoFit/>
            </a:bodyPr>
            <a:lstStyle/>
            <a:p>
              <a:r>
                <a:rPr lang="en-US" sz="3200" b="1" dirty="0">
                  <a:solidFill>
                    <a:srgbClr val="00B050"/>
                  </a:solidFill>
                  <a:latin typeface="+mj-lt"/>
                  <a:cs typeface="Posterama" panose="020B0504020200020000" pitchFamily="34" charset="0"/>
                </a:rPr>
                <a:t>Can use antibiotics</a:t>
              </a:r>
            </a:p>
          </p:txBody>
        </p:sp>
      </p:grpSp>
    </p:spTree>
    <p:extLst>
      <p:ext uri="{BB962C8B-B14F-4D97-AF65-F5344CB8AC3E}">
        <p14:creationId xmlns:p14="http://schemas.microsoft.com/office/powerpoint/2010/main" val="325589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AS">
      <a:dk1>
        <a:sysClr val="windowText" lastClr="000000"/>
      </a:dk1>
      <a:lt1>
        <a:sysClr val="window" lastClr="FFFFFF"/>
      </a:lt1>
      <a:dk2>
        <a:srgbClr val="44546A"/>
      </a:dk2>
      <a:lt2>
        <a:srgbClr val="E7E6E6"/>
      </a:lt2>
      <a:accent1>
        <a:srgbClr val="EC008C"/>
      </a:accent1>
      <a:accent2>
        <a:srgbClr val="17C0D1"/>
      </a:accent2>
      <a:accent3>
        <a:srgbClr val="F7941E"/>
      </a:accent3>
      <a:accent4>
        <a:srgbClr val="0D4C87"/>
      </a:accent4>
      <a:accent5>
        <a:srgbClr val="5B9BD5"/>
      </a:accent5>
      <a:accent6>
        <a:srgbClr val="70AD47"/>
      </a:accent6>
      <a:hlink>
        <a:srgbClr val="0563C1"/>
      </a:hlink>
      <a:folHlink>
        <a:srgbClr val="954F72"/>
      </a:folHlink>
    </a:clrScheme>
    <a:fontScheme name="CAS">
      <a:majorFont>
        <a:latin typeface="Roboto Condense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37786</TotalTime>
  <Words>4228</Words>
  <Application>Microsoft Office PowerPoint</Application>
  <PresentationFormat>Widescreen</PresentationFormat>
  <Paragraphs>576</Paragraphs>
  <Slides>58</Slides>
  <Notes>57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58</vt:i4>
      </vt:variant>
    </vt:vector>
  </HeadingPairs>
  <TitlesOfParts>
    <vt:vector size="71" baseType="lpstr">
      <vt:lpstr>Arial</vt:lpstr>
      <vt:lpstr>Roboto Condensed Light</vt:lpstr>
      <vt:lpstr>Posterama</vt:lpstr>
      <vt:lpstr>Roboto Condensed</vt:lpstr>
      <vt:lpstr>Articulate Narrow</vt:lpstr>
      <vt:lpstr>Trebuchet MS</vt:lpstr>
      <vt:lpstr>Titillium Web</vt:lpstr>
      <vt:lpstr>Articulate</vt:lpstr>
      <vt:lpstr>Articulate Extrabold</vt:lpstr>
      <vt:lpstr>Calibri</vt:lpstr>
      <vt:lpstr>Wingdings</vt:lpstr>
      <vt:lpstr>Open Sans</vt:lpstr>
      <vt:lpstr>Office Theme</vt:lpstr>
      <vt:lpstr>PowerPoint Presentation</vt:lpstr>
      <vt:lpstr>Today we will learn: </vt:lpstr>
      <vt:lpstr>A Look Inside Our Microbiome </vt:lpstr>
      <vt:lpstr>A Look Inside Our Microbiome </vt:lpstr>
      <vt:lpstr>A Look Inside Our Microbiome </vt:lpstr>
      <vt:lpstr>Activity 1: What are similarities and differences between bacteria and viruses?</vt:lpstr>
      <vt:lpstr>PowerPoint Presentation</vt:lpstr>
      <vt:lpstr>What are antibiotics?</vt:lpstr>
      <vt:lpstr>PowerPoint Presentation</vt:lpstr>
      <vt:lpstr>What are the harms of using antibiotics when we don’t need them?</vt:lpstr>
      <vt:lpstr>How does antibiotic resistance develop?</vt:lpstr>
      <vt:lpstr>How does antibiotic resistance develop?</vt:lpstr>
      <vt:lpstr>How does antibiotic resistance develop?</vt:lpstr>
      <vt:lpstr>How does antibiotic resistance develop?</vt:lpstr>
      <vt:lpstr>How does antibiotic resistance develop?</vt:lpstr>
      <vt:lpstr>Activity 2</vt:lpstr>
      <vt:lpstr>How does antibiotic resistance spread?</vt:lpstr>
      <vt:lpstr>How does antibiotic resistance spread?</vt:lpstr>
      <vt:lpstr>How does antibiotic resistance spread?</vt:lpstr>
      <vt:lpstr>Why is antibiotic resistance a problem?</vt:lpstr>
      <vt:lpstr>How can we stop the spread of antibiotic resistance?</vt:lpstr>
      <vt:lpstr>How can we preserve antibiotics?</vt:lpstr>
      <vt:lpstr>How can we preserve antibiotics?</vt:lpstr>
      <vt:lpstr>How can we preserve antibiotics?</vt:lpstr>
      <vt:lpstr>How can we preserve antibiotics?</vt:lpstr>
      <vt:lpstr>How can we preserve antibiotics?</vt:lpstr>
      <vt:lpstr>How can we preserve antibiotics?</vt:lpstr>
      <vt:lpstr>Activity 3: Group Brainstorm</vt:lpstr>
      <vt:lpstr>How can we prevent infections?</vt:lpstr>
      <vt:lpstr>How can we prevent infections?</vt:lpstr>
      <vt:lpstr>Handwashing</vt:lpstr>
      <vt:lpstr>Always dry your hands after washing!</vt:lpstr>
      <vt:lpstr>Handwashing – soap vs. sanitizer?</vt:lpstr>
      <vt:lpstr>Avoiding antibacterial agents</vt:lpstr>
      <vt:lpstr>Hand Hygiene - what to choose?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we prevent infections?</vt:lpstr>
      <vt:lpstr>Vaccines: Prepping the Immune System</vt:lpstr>
      <vt:lpstr>Vaccines: Prepping the Immune System</vt:lpstr>
      <vt:lpstr>Vaccines: Prepping the Immune System</vt:lpstr>
      <vt:lpstr>Vaccines: Prepping the Immune System</vt:lpstr>
      <vt:lpstr>Vaccines: Prepping the Immune System</vt:lpstr>
      <vt:lpstr>Vaccines: Prepping the Immune System</vt:lpstr>
      <vt:lpstr>Vaccines: Prepping the Immune System</vt:lpstr>
      <vt:lpstr>Vaccines: Prepping the Immune System</vt:lpstr>
      <vt:lpstr>Vaccines: Prepping the Immune System</vt:lpstr>
      <vt:lpstr>How can we prevent infections?</vt:lpstr>
      <vt:lpstr>What we learned today</vt:lpstr>
      <vt:lpstr>Questions?</vt:lpstr>
      <vt:lpstr>Thank you!  </vt:lpstr>
      <vt:lpstr>Images used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 Bugs Need Drugs?</dc:title>
  <dc:creator>Komal Adeel</dc:creator>
  <cp:lastModifiedBy>O'Connor, Kate [BCCDC]</cp:lastModifiedBy>
  <cp:revision>149</cp:revision>
  <cp:lastPrinted>2020-12-29T23:09:09Z</cp:lastPrinted>
  <dcterms:created xsi:type="dcterms:W3CDTF">2020-12-17T18:40:24Z</dcterms:created>
  <dcterms:modified xsi:type="dcterms:W3CDTF">2025-02-05T19:32:46Z</dcterms:modified>
</cp:coreProperties>
</file>