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61" r:id="rId1"/>
  </p:sldMasterIdLst>
  <p:notesMasterIdLst>
    <p:notesMasterId r:id="rId23"/>
  </p:notesMasterIdLst>
  <p:handoutMasterIdLst>
    <p:handoutMasterId r:id="rId24"/>
  </p:handoutMasterIdLst>
  <p:sldIdLst>
    <p:sldId id="405" r:id="rId2"/>
    <p:sldId id="355" r:id="rId3"/>
    <p:sldId id="493" r:id="rId4"/>
    <p:sldId id="473" r:id="rId5"/>
    <p:sldId id="494" r:id="rId6"/>
    <p:sldId id="495" r:id="rId7"/>
    <p:sldId id="496" r:id="rId8"/>
    <p:sldId id="497" r:id="rId9"/>
    <p:sldId id="498" r:id="rId10"/>
    <p:sldId id="499" r:id="rId11"/>
    <p:sldId id="500" r:id="rId12"/>
    <p:sldId id="501" r:id="rId13"/>
    <p:sldId id="502" r:id="rId14"/>
    <p:sldId id="356" r:id="rId15"/>
    <p:sldId id="342" r:id="rId16"/>
    <p:sldId id="362" r:id="rId17"/>
    <p:sldId id="351" r:id="rId18"/>
    <p:sldId id="339" r:id="rId19"/>
    <p:sldId id="363" r:id="rId20"/>
    <p:sldId id="369" r:id="rId21"/>
    <p:sldId id="337" r:id="rId22"/>
  </p:sldIdLst>
  <p:sldSz cx="9144000" cy="5143500" type="screen16x9"/>
  <p:notesSz cx="6858000" cy="9239250"/>
  <p:embeddedFontLst>
    <p:embeddedFont>
      <p:font typeface="Open Sans" panose="020B0606030504020204" pitchFamily="34" charset="0"/>
      <p:regular r:id="rId25"/>
      <p:bold r:id="rId26"/>
      <p:italic r:id="rId27"/>
      <p:boldItalic r:id="rId28"/>
    </p:embeddedFont>
    <p:embeddedFont>
      <p:font typeface="Roboto Condensed" panose="02000000000000000000" pitchFamily="2" charset="0"/>
      <p:regular r:id="rId29"/>
      <p:bold r:id="rId30"/>
      <p:italic r:id="rId31"/>
      <p:boldItalic r:id="rId32"/>
    </p:embeddedFont>
    <p:embeddedFont>
      <p:font typeface="Source Sans Pro" panose="020B0503030403020204" pitchFamily="34" charset="0"/>
      <p:regular r:id="rId33"/>
      <p:bold r:id="rId34"/>
      <p:italic r:id="rId35"/>
      <p:boldItalic r:id="rId36"/>
    </p:embeddedFont>
    <p:embeddedFont>
      <p:font typeface="Source Sans Pro Black" panose="020B0803030403020204" pitchFamily="34" charset="0"/>
      <p:bold r:id="rId37"/>
      <p:boldItalic r:id="rId38"/>
    </p:embeddedFont>
    <p:embeddedFont>
      <p:font typeface="Titillium Web" panose="00000400000000000000"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orient="horz" pos="214" userDrawn="1">
          <p15:clr>
            <a:srgbClr val="A4A3A4"/>
          </p15:clr>
        </p15:guide>
        <p15:guide id="3" orient="horz" pos="3049">
          <p15:clr>
            <a:srgbClr val="A4A3A4"/>
          </p15:clr>
        </p15:guide>
        <p15:guide id="4" orient="horz" pos="667">
          <p15:clr>
            <a:srgbClr val="A4A3A4"/>
          </p15:clr>
        </p15:guide>
        <p15:guide id="5" pos="249">
          <p15:clr>
            <a:srgbClr val="A4A3A4"/>
          </p15:clr>
        </p15:guide>
        <p15:guide id="6" pos="5511">
          <p15:clr>
            <a:srgbClr val="A4A3A4"/>
          </p15:clr>
        </p15:guide>
        <p15:guide id="7" pos="2880">
          <p15:clr>
            <a:srgbClr val="A4A3A4"/>
          </p15:clr>
        </p15:guide>
        <p15:guide id="8" pos="385">
          <p15:clr>
            <a:srgbClr val="A4A3A4"/>
          </p15:clr>
        </p15:guide>
        <p15:guide id="9" pos="5375">
          <p15:clr>
            <a:srgbClr val="A4A3A4"/>
          </p15:clr>
        </p15:guide>
        <p15:guide id="10" pos="3016">
          <p15:clr>
            <a:srgbClr val="A4A3A4"/>
          </p15:clr>
        </p15:guide>
        <p15:guide id="11" pos="2744">
          <p15:clr>
            <a:srgbClr val="A4A3A4"/>
          </p15:clr>
        </p15:guide>
        <p15:guide id="12" pos="4694">
          <p15:clr>
            <a:srgbClr val="A4A3A4"/>
          </p15:clr>
        </p15:guide>
        <p15:guide id="14" orient="horz">
          <p15:clr>
            <a:srgbClr val="A4A3A4"/>
          </p15:clr>
        </p15:guide>
        <p15:guide id="15" orient="horz" pos="985">
          <p15:clr>
            <a:srgbClr val="A4A3A4"/>
          </p15:clr>
        </p15:guide>
        <p15:guide id="16" pos="1791">
          <p15:clr>
            <a:srgbClr val="A4A3A4"/>
          </p15:clr>
        </p15:guide>
        <p15:guide id="17" pos="4105">
          <p15:clr>
            <a:srgbClr val="A4A3A4"/>
          </p15:clr>
        </p15:guide>
        <p15:guide id="18" orient="horz" pos="395" userDrawn="1">
          <p15:clr>
            <a:srgbClr val="A4A3A4"/>
          </p15:clr>
        </p15:guide>
        <p15:guide id="19" pos="1202" userDrawn="1">
          <p15:clr>
            <a:srgbClr val="A4A3A4"/>
          </p15:clr>
        </p15:guide>
      </p15:sldGuideLst>
    </p:ext>
    <p:ext uri="{2D200454-40CA-4A62-9FC3-DE9A4176ACB9}">
      <p15:notesGuideLst xmlns:p15="http://schemas.microsoft.com/office/powerpoint/2012/main">
        <p15:guide id="1" orient="horz" pos="291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3E6"/>
    <a:srgbClr val="FFE7F5"/>
    <a:srgbClr val="E4FAFC"/>
    <a:srgbClr val="009900"/>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A76F630-CFF3-4A03-BAD9-1A280064592A}">
  <a:tblStyle styleId="{AA76F630-CFF3-4A03-BAD9-1A280064592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14" autoAdjust="0"/>
    <p:restoredTop sz="88369" autoAdjust="0"/>
  </p:normalViewPr>
  <p:slideViewPr>
    <p:cSldViewPr>
      <p:cViewPr varScale="1">
        <p:scale>
          <a:sx n="125" d="100"/>
          <a:sy n="125" d="100"/>
        </p:scale>
        <p:origin x="1230" y="108"/>
      </p:cViewPr>
      <p:guideLst>
        <p:guide orient="horz" pos="1620"/>
        <p:guide orient="horz" pos="214"/>
        <p:guide orient="horz" pos="3049"/>
        <p:guide orient="horz" pos="667"/>
        <p:guide pos="249"/>
        <p:guide pos="5511"/>
        <p:guide pos="2880"/>
        <p:guide pos="385"/>
        <p:guide pos="5375"/>
        <p:guide pos="3016"/>
        <p:guide pos="2744"/>
        <p:guide pos="4694"/>
        <p:guide orient="horz"/>
        <p:guide orient="horz" pos="985"/>
        <p:guide pos="1791"/>
        <p:guide pos="4105"/>
        <p:guide orient="horz" pos="395"/>
        <p:guide pos="1202"/>
      </p:guideLst>
    </p:cSldViewPr>
  </p:slideViewPr>
  <p:outlineViewPr>
    <p:cViewPr>
      <p:scale>
        <a:sx n="33" d="100"/>
        <a:sy n="33" d="100"/>
      </p:scale>
      <p:origin x="0" y="-87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4" d="100"/>
          <a:sy n="84" d="100"/>
        </p:scale>
        <p:origin x="-3768" y="-84"/>
      </p:cViewPr>
      <p:guideLst>
        <p:guide orient="horz" pos="291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1962"/>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sz="quarter" idx="1"/>
          </p:nvPr>
        </p:nvSpPr>
        <p:spPr>
          <a:xfrm>
            <a:off x="3884613" y="1"/>
            <a:ext cx="2971800" cy="461962"/>
          </a:xfrm>
          <a:prstGeom prst="rect">
            <a:avLst/>
          </a:prstGeom>
        </p:spPr>
        <p:txBody>
          <a:bodyPr vert="horz" lIns="93177" tIns="46589" rIns="93177" bIns="46589" rtlCol="0"/>
          <a:lstStyle>
            <a:lvl1pPr algn="r">
              <a:defRPr sz="1200"/>
            </a:lvl1pPr>
          </a:lstStyle>
          <a:p>
            <a:fld id="{FA1E645A-7608-4B60-8668-C48864AE6B2A}" type="datetimeFigureOut">
              <a:rPr lang="en-CA" smtClean="0"/>
              <a:t>2/5/2025</a:t>
            </a:fld>
            <a:endParaRPr lang="en-CA" dirty="0"/>
          </a:p>
        </p:txBody>
      </p:sp>
      <p:sp>
        <p:nvSpPr>
          <p:cNvPr id="4" name="Footer Placeholder 3"/>
          <p:cNvSpPr>
            <a:spLocks noGrp="1"/>
          </p:cNvSpPr>
          <p:nvPr>
            <p:ph type="ftr" sz="quarter" idx="2"/>
          </p:nvPr>
        </p:nvSpPr>
        <p:spPr>
          <a:xfrm>
            <a:off x="0" y="8775685"/>
            <a:ext cx="2971800" cy="461962"/>
          </a:xfrm>
          <a:prstGeom prst="rect">
            <a:avLst/>
          </a:prstGeom>
        </p:spPr>
        <p:txBody>
          <a:bodyPr vert="horz" lIns="93177" tIns="46589" rIns="93177" bIns="46589"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775685"/>
            <a:ext cx="2971800" cy="461962"/>
          </a:xfrm>
          <a:prstGeom prst="rect">
            <a:avLst/>
          </a:prstGeom>
        </p:spPr>
        <p:txBody>
          <a:bodyPr vert="horz" lIns="93177" tIns="46589" rIns="93177" bIns="46589" rtlCol="0" anchor="b"/>
          <a:lstStyle>
            <a:lvl1pPr algn="r">
              <a:defRPr sz="1200"/>
            </a:lvl1pPr>
          </a:lstStyle>
          <a:p>
            <a:fld id="{78D1D731-B022-49C3-980B-6506F4FA4D97}" type="slidenum">
              <a:rPr lang="en-CA" smtClean="0"/>
              <a:t>‹#›</a:t>
            </a:fld>
            <a:endParaRPr lang="en-CA" dirty="0"/>
          </a:p>
        </p:txBody>
      </p:sp>
    </p:spTree>
    <p:extLst>
      <p:ext uri="{BB962C8B-B14F-4D97-AF65-F5344CB8AC3E}">
        <p14:creationId xmlns:p14="http://schemas.microsoft.com/office/powerpoint/2010/main" val="2257495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lide Image Placeholder 2"/>
          <p:cNvSpPr>
            <a:spLocks noGrp="1" noRot="1" noChangeAspect="1"/>
          </p:cNvSpPr>
          <p:nvPr>
            <p:ph type="sldImg" idx="2"/>
          </p:nvPr>
        </p:nvSpPr>
        <p:spPr>
          <a:xfrm>
            <a:off x="339725" y="325438"/>
            <a:ext cx="6189663" cy="3481387"/>
          </a:xfrm>
          <a:prstGeom prst="rect">
            <a:avLst/>
          </a:prstGeom>
          <a:noFill/>
          <a:ln w="12700">
            <a:solidFill>
              <a:prstClr val="black"/>
            </a:solidFill>
          </a:ln>
        </p:spPr>
        <p:txBody>
          <a:bodyPr vert="horz" lIns="93177" tIns="46589" rIns="93177" bIns="46589" rtlCol="0" anchor="ctr"/>
          <a:lstStyle/>
          <a:p>
            <a:endParaRPr lang="en-CA" dirty="0"/>
          </a:p>
        </p:txBody>
      </p:sp>
    </p:spTree>
    <p:extLst>
      <p:ext uri="{BB962C8B-B14F-4D97-AF65-F5344CB8AC3E}">
        <p14:creationId xmlns:p14="http://schemas.microsoft.com/office/powerpoint/2010/main" val="40327160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CA" dirty="0"/>
              <a:t>We will go through 5 true or false questions and you can give your best guess if the statement is true or false. If you think it is true, give a thumbs up, if you think it is false, give a thumbs down. </a:t>
            </a:r>
          </a:p>
        </p:txBody>
      </p:sp>
    </p:spTree>
    <p:extLst>
      <p:ext uri="{BB962C8B-B14F-4D97-AF65-F5344CB8AC3E}">
        <p14:creationId xmlns:p14="http://schemas.microsoft.com/office/powerpoint/2010/main" val="3706912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CA" dirty="0"/>
              <a:t>Read the question aloud</a:t>
            </a:r>
            <a:r>
              <a:rPr lang="en-CA" baseline="0" dirty="0"/>
              <a:t> to the participants. Remind participants to use thumbs up if they think it’s true and thumbs down if they think it is false. </a:t>
            </a:r>
          </a:p>
          <a:p>
            <a:endParaRPr lang="en-CA" baseline="0" dirty="0"/>
          </a:p>
          <a:p>
            <a:r>
              <a:rPr lang="en-CA" dirty="0"/>
              <a:t>The answer will</a:t>
            </a:r>
            <a:r>
              <a:rPr lang="en-CA" baseline="0" dirty="0"/>
              <a:t> appear when you click the mouse or right arrow on the keyboard. </a:t>
            </a:r>
            <a:endParaRPr lang="en-US" dirty="0"/>
          </a:p>
        </p:txBody>
      </p:sp>
    </p:spTree>
    <p:extLst>
      <p:ext uri="{BB962C8B-B14F-4D97-AF65-F5344CB8AC3E}">
        <p14:creationId xmlns:p14="http://schemas.microsoft.com/office/powerpoint/2010/main" val="3363819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CA" dirty="0"/>
              <a:t>Read the question aloud</a:t>
            </a:r>
            <a:r>
              <a:rPr lang="en-CA" baseline="0" dirty="0"/>
              <a:t> to the participants. Remind participants to use thumbs up if they think it’s true and thumbs down if they think it is false. </a:t>
            </a:r>
          </a:p>
          <a:p>
            <a:endParaRPr lang="en-CA" baseline="0" dirty="0"/>
          </a:p>
          <a:p>
            <a:r>
              <a:rPr lang="en-CA" dirty="0"/>
              <a:t>The answer will</a:t>
            </a:r>
            <a:r>
              <a:rPr lang="en-CA" baseline="0" dirty="0"/>
              <a:t> appear when you click the mouse or right arrow on the keyboard. </a:t>
            </a:r>
            <a:endParaRPr lang="en-US" dirty="0"/>
          </a:p>
        </p:txBody>
      </p:sp>
    </p:spTree>
    <p:extLst>
      <p:ext uri="{BB962C8B-B14F-4D97-AF65-F5344CB8AC3E}">
        <p14:creationId xmlns:p14="http://schemas.microsoft.com/office/powerpoint/2010/main" val="1394070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defRPr/>
            </a:pPr>
            <a:r>
              <a:rPr lang="en-CA" dirty="0"/>
              <a:t>Have 3-5 minute discussion with partners or small</a:t>
            </a:r>
            <a:r>
              <a:rPr lang="en-CA" baseline="0" dirty="0"/>
              <a:t> groups. </a:t>
            </a:r>
            <a:endParaRPr lang="en-US" dirty="0"/>
          </a:p>
          <a:p>
            <a:endParaRPr lang="en-US" dirty="0"/>
          </a:p>
        </p:txBody>
      </p:sp>
    </p:spTree>
    <p:extLst>
      <p:ext uri="{BB962C8B-B14F-4D97-AF65-F5344CB8AC3E}">
        <p14:creationId xmlns:p14="http://schemas.microsoft.com/office/powerpoint/2010/main" val="3969194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pPr marL="0" marR="0" lvl="0" indent="0" algn="l" defTabSz="449263" rtl="0" eaLnBrk="0" fontAlgn="auto" latinLnBrk="0" hangingPunct="0">
              <a:lnSpc>
                <a:spcPct val="100000"/>
              </a:lnSpc>
              <a:spcBef>
                <a:spcPts val="240"/>
              </a:spcBef>
              <a:spcAft>
                <a:spcPts val="0"/>
              </a:spcAft>
              <a:buClr>
                <a:srgbClr val="17C0D1"/>
              </a:buClr>
              <a:buSzTx/>
              <a:buFont typeface="+mj-lt"/>
              <a:buNone/>
              <a:tabLst/>
              <a:defRPr/>
            </a:pPr>
            <a:r>
              <a:rPr lang="en-CA" sz="1400" dirty="0">
                <a:solidFill>
                  <a:srgbClr val="000000"/>
                </a:solidFill>
                <a:latin typeface="Open Sans"/>
              </a:rPr>
              <a:t>Here is a video explaining the importance of vaccines for older adults. https://www.youtube.com/watch?v=hodb65EkorM</a:t>
            </a:r>
          </a:p>
          <a:p>
            <a:pPr marL="0" marR="0" lvl="0" indent="0" algn="l" defTabSz="449263" rtl="0" eaLnBrk="0" fontAlgn="auto" latinLnBrk="0" hangingPunct="0">
              <a:lnSpc>
                <a:spcPct val="100000"/>
              </a:lnSpc>
              <a:spcBef>
                <a:spcPts val="240"/>
              </a:spcBef>
              <a:spcAft>
                <a:spcPts val="0"/>
              </a:spcAft>
              <a:buClr>
                <a:srgbClr val="17C0D1"/>
              </a:buClr>
              <a:buSzTx/>
              <a:buFont typeface="+mj-lt"/>
              <a:buNone/>
              <a:tabLst/>
              <a:defRPr/>
            </a:pPr>
            <a:r>
              <a:rPr lang="en-CA" sz="1400" dirty="0">
                <a:solidFill>
                  <a:srgbClr val="000000"/>
                </a:solidFill>
                <a:latin typeface="Open Sans"/>
              </a:rPr>
              <a:t>You can see that the bacteria change and evolve to survive. It has nothing to do with a person’s immune system as it is the bacteria that are changing. Avoiding antibiotics unless they are needed helps to save them for when we need them and for future generations.</a:t>
            </a:r>
          </a:p>
        </p:txBody>
      </p:sp>
    </p:spTree>
    <p:extLst>
      <p:ext uri="{BB962C8B-B14F-4D97-AF65-F5344CB8AC3E}">
        <p14:creationId xmlns:p14="http://schemas.microsoft.com/office/powerpoint/2010/main" val="2846156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defRPr/>
            </a:pPr>
            <a:r>
              <a:rPr lang="en-CA" dirty="0"/>
              <a:t>Have 3-5 minute discussion with partners or small</a:t>
            </a:r>
            <a:r>
              <a:rPr lang="en-CA" baseline="0" dirty="0"/>
              <a:t> groups. </a:t>
            </a:r>
            <a:endParaRPr lang="en-US" dirty="0"/>
          </a:p>
          <a:p>
            <a:endParaRPr lang="en-US" dirty="0"/>
          </a:p>
        </p:txBody>
      </p:sp>
    </p:spTree>
    <p:extLst>
      <p:ext uri="{BB962C8B-B14F-4D97-AF65-F5344CB8AC3E}">
        <p14:creationId xmlns:p14="http://schemas.microsoft.com/office/powerpoint/2010/main" val="906015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pPr marL="285750" indent="-285750">
              <a:buFont typeface="Arial" panose="020B0604020202020204" pitchFamily="34" charset="0"/>
              <a:buChar char="•"/>
            </a:pPr>
            <a:r>
              <a:rPr lang="en-CA" sz="1400" dirty="0">
                <a:solidFill>
                  <a:srgbClr val="000000"/>
                </a:solidFill>
                <a:latin typeface="Arial"/>
                <a:ea typeface="Open Sans" panose="020B0604020202020204" charset="0"/>
                <a:cs typeface="Open Sans" panose="020B0604020202020204" charset="0"/>
                <a:sym typeface="Arial" charset="0"/>
              </a:rPr>
              <a:t>Read instructions and hand out cards (Appendix F in </a:t>
            </a:r>
            <a:r>
              <a:rPr lang="en-CA" sz="1400">
                <a:solidFill>
                  <a:srgbClr val="000000"/>
                </a:solidFill>
                <a:latin typeface="Arial"/>
                <a:ea typeface="Open Sans" panose="020B0604020202020204" charset="0"/>
                <a:cs typeface="Open Sans" panose="020B0604020202020204" charset="0"/>
                <a:sym typeface="Arial" charset="0"/>
              </a:rPr>
              <a:t>lesson plan).</a:t>
            </a:r>
            <a:endParaRPr lang="en-CA" sz="1400" dirty="0">
              <a:solidFill>
                <a:srgbClr val="000000"/>
              </a:solidFill>
              <a:latin typeface="Arial"/>
              <a:ea typeface="Open Sans" panose="020B0604020202020204" charset="0"/>
              <a:cs typeface="Open Sans" panose="020B0604020202020204" charset="0"/>
              <a:sym typeface="Arial" charset="0"/>
            </a:endParaRPr>
          </a:p>
          <a:p>
            <a:pPr marL="285750" indent="-285750">
              <a:buFont typeface="Arial" panose="020B0604020202020204" pitchFamily="34" charset="0"/>
              <a:buChar char="•"/>
            </a:pPr>
            <a:r>
              <a:rPr lang="en-CA" sz="1400" dirty="0">
                <a:solidFill>
                  <a:srgbClr val="000000"/>
                </a:solidFill>
                <a:latin typeface="Arial"/>
                <a:ea typeface="Open Sans" panose="020B0604020202020204" charset="0"/>
                <a:cs typeface="Open Sans" panose="020B0604020202020204" charset="0"/>
                <a:sym typeface="Arial" charset="0"/>
              </a:rPr>
              <a:t>Leave</a:t>
            </a:r>
            <a:r>
              <a:rPr lang="en-CA" sz="1400" baseline="0" dirty="0">
                <a:solidFill>
                  <a:srgbClr val="000000"/>
                </a:solidFill>
                <a:latin typeface="Arial"/>
                <a:ea typeface="Open Sans" panose="020B0604020202020204" charset="0"/>
                <a:cs typeface="Open Sans" panose="020B0604020202020204" charset="0"/>
                <a:sym typeface="Arial" charset="0"/>
              </a:rPr>
              <a:t> time for participants to match symptoms with vaccine that prevents against the disease</a:t>
            </a:r>
            <a:endParaRPr lang="en-CA" sz="1400" dirty="0">
              <a:solidFill>
                <a:srgbClr val="000000"/>
              </a:solidFill>
              <a:latin typeface="Arial"/>
              <a:ea typeface="Open Sans" panose="020B0604020202020204" charset="0"/>
              <a:cs typeface="Open Sans" panose="020B0604020202020204" charset="0"/>
              <a:sym typeface="Arial" charset="0"/>
            </a:endParaRPr>
          </a:p>
          <a:p>
            <a:pPr marL="285750" indent="-285750">
              <a:buFont typeface="Arial" panose="020B0604020202020204" pitchFamily="34" charset="0"/>
              <a:buChar char="•"/>
            </a:pPr>
            <a:r>
              <a:rPr lang="en-CA" sz="1400" dirty="0">
                <a:solidFill>
                  <a:srgbClr val="000000"/>
                </a:solidFill>
                <a:latin typeface="Arial"/>
                <a:ea typeface="Open Sans" panose="020B0604020202020204" charset="0"/>
                <a:cs typeface="Open Sans" panose="020B0604020202020204" charset="0"/>
                <a:sym typeface="Arial" charset="0"/>
              </a:rPr>
              <a:t>Review correct answers as needed. </a:t>
            </a:r>
          </a:p>
          <a:p>
            <a:pPr marL="285750" indent="-285750">
              <a:buFont typeface="Arial" panose="020B0604020202020204" pitchFamily="34" charset="0"/>
              <a:buChar char="•"/>
            </a:pPr>
            <a:r>
              <a:rPr lang="en-CA" sz="1400" dirty="0">
                <a:solidFill>
                  <a:srgbClr val="000000"/>
                </a:solidFill>
                <a:latin typeface="Arial"/>
                <a:ea typeface="Open Sans" panose="020B0604020202020204" charset="0"/>
                <a:cs typeface="Open Sans" panose="020B0604020202020204" charset="0"/>
                <a:sym typeface="Arial" charset="0"/>
              </a:rPr>
              <a:t>Reinforce that there are vaccines for each of these diseases and that getting the immunization is much safer than getting the disease</a:t>
            </a:r>
          </a:p>
          <a:p>
            <a:pPr marL="285750" marR="0" lvl="0" indent="-2857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Char char="•"/>
              <a:tabLst/>
              <a:defRPr/>
            </a:pPr>
            <a:r>
              <a:rPr lang="en-CA" sz="1400" dirty="0">
                <a:solidFill>
                  <a:srgbClr val="000000"/>
                </a:solidFill>
                <a:latin typeface="Arial"/>
                <a:ea typeface="Open Sans" panose="020B0604020202020204" charset="0"/>
                <a:cs typeface="Open Sans" panose="020B0604020202020204" charset="0"/>
                <a:sym typeface="Arial" charset="0"/>
              </a:rPr>
              <a:t>Note that not all vaccine preventable diseases recommended for adults are mentioned in this activity, so participants should talk to their health care provider about which vaccines are recommended for them. </a:t>
            </a:r>
            <a:endParaRPr lang="en-CA" sz="1400" dirty="0">
              <a:solidFill>
                <a:srgbClr val="000000"/>
              </a:solidFill>
              <a:latin typeface="Arial"/>
              <a:ea typeface="Arial"/>
              <a:cs typeface="Arial"/>
              <a:sym typeface="Arial" charset="0"/>
            </a:endParaRPr>
          </a:p>
        </p:txBody>
      </p:sp>
    </p:spTree>
    <p:extLst>
      <p:ext uri="{BB962C8B-B14F-4D97-AF65-F5344CB8AC3E}">
        <p14:creationId xmlns:p14="http://schemas.microsoft.com/office/powerpoint/2010/main" val="99802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defRPr/>
            </a:pPr>
            <a:r>
              <a:rPr lang="en-CA" sz="1400" dirty="0">
                <a:solidFill>
                  <a:srgbClr val="000000"/>
                </a:solidFill>
                <a:latin typeface="Arial"/>
                <a:ea typeface="Arial"/>
                <a:cs typeface="Arial"/>
                <a:sym typeface="Arial" charset="0"/>
              </a:rPr>
              <a:t>Look at last page with where</a:t>
            </a:r>
            <a:r>
              <a:rPr lang="en-CA" sz="1400" baseline="0" dirty="0">
                <a:solidFill>
                  <a:srgbClr val="000000"/>
                </a:solidFill>
                <a:latin typeface="Arial"/>
                <a:ea typeface="Arial"/>
                <a:cs typeface="Arial"/>
                <a:sym typeface="Arial" charset="0"/>
              </a:rPr>
              <a:t> you can find more information on vaccines, and look at vaccine  history chart to start talking to HCP about filling out. </a:t>
            </a:r>
            <a:endParaRPr lang="en-CA" sz="1400" dirty="0">
              <a:solidFill>
                <a:srgbClr val="000000"/>
              </a:solidFill>
              <a:latin typeface="Arial"/>
              <a:ea typeface="Arial"/>
              <a:cs typeface="Arial"/>
              <a:sym typeface="Arial" charset="0"/>
            </a:endParaRPr>
          </a:p>
          <a:p>
            <a:endParaRPr lang="en-US" dirty="0"/>
          </a:p>
        </p:txBody>
      </p:sp>
    </p:spTree>
    <p:extLst>
      <p:ext uri="{BB962C8B-B14F-4D97-AF65-F5344CB8AC3E}">
        <p14:creationId xmlns:p14="http://schemas.microsoft.com/office/powerpoint/2010/main" val="2119513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pPr marL="0" marR="0" lvl="0" indent="0" algn="l" defTabSz="914400" rtl="0" eaLnBrk="0" fontAlgn="base" latinLnBrk="0" hangingPunct="0">
              <a:lnSpc>
                <a:spcPct val="100000"/>
              </a:lnSpc>
              <a:spcBef>
                <a:spcPct val="0"/>
              </a:spcBef>
              <a:spcAft>
                <a:spcPct val="0"/>
              </a:spcAft>
              <a:buClr>
                <a:srgbClr val="000000"/>
              </a:buClr>
              <a:buSzTx/>
              <a:buFont typeface="Arial" charset="0"/>
              <a:buNone/>
              <a:tabLst/>
              <a:defRPr/>
            </a:pPr>
            <a:r>
              <a:rPr lang="en-CA" sz="1400">
                <a:solidFill>
                  <a:srgbClr val="000000"/>
                </a:solidFill>
                <a:latin typeface="Arial"/>
                <a:ea typeface="Arial"/>
                <a:cs typeface="Arial"/>
                <a:sym typeface="Arial" charset="0"/>
              </a:rPr>
              <a:t>Over time if your medical condition changes, or if you are taking certain medications or treatments, you may be recommended additional vaccines. Make sure to talk with your health care provider about protecting yourself and your loved ones by staying up to date with vaccines. </a:t>
            </a:r>
          </a:p>
          <a:p>
            <a:endParaRPr lang="en-US" dirty="0"/>
          </a:p>
        </p:txBody>
      </p:sp>
    </p:spTree>
    <p:extLst>
      <p:ext uri="{BB962C8B-B14F-4D97-AF65-F5344CB8AC3E}">
        <p14:creationId xmlns:p14="http://schemas.microsoft.com/office/powerpoint/2010/main" val="1005051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Slide Image Placeholder 1"/>
          <p:cNvSpPr>
            <a:spLocks noGrp="1" noRot="1" noChangeAspect="1"/>
          </p:cNvSpPr>
          <p:nvPr>
            <p:ph type="sldImg"/>
          </p:nvPr>
        </p:nvSpPr>
        <p:spPr>
          <a:ln/>
        </p:spPr>
      </p:sp>
      <p:sp>
        <p:nvSpPr>
          <p:cNvPr id="239618"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endParaRPr lang="en-CA" dirty="0">
              <a:latin typeface="Arial" charset="0"/>
              <a:cs typeface="Arial" charset="0"/>
            </a:endParaRPr>
          </a:p>
        </p:txBody>
      </p:sp>
    </p:spTree>
    <p:extLst>
      <p:ext uri="{BB962C8B-B14F-4D97-AF65-F5344CB8AC3E}">
        <p14:creationId xmlns:p14="http://schemas.microsoft.com/office/powerpoint/2010/main" val="2060799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Slide Image Placeholder 1"/>
          <p:cNvSpPr>
            <a:spLocks noGrp="1" noRot="1" noChangeAspect="1"/>
          </p:cNvSpPr>
          <p:nvPr>
            <p:ph type="sldImg"/>
          </p:nvPr>
        </p:nvSpPr>
        <p:spPr>
          <a:ln/>
        </p:spPr>
      </p:sp>
      <p:sp>
        <p:nvSpPr>
          <p:cNvPr id="239618"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r>
              <a:rPr lang="en-CA" dirty="0">
                <a:latin typeface="Arial" charset="0"/>
                <a:cs typeface="Arial" charset="0"/>
              </a:rPr>
              <a:t>Put stickers in participants health promotion passports</a:t>
            </a:r>
            <a:r>
              <a:rPr lang="en-CA" baseline="0" dirty="0">
                <a:latin typeface="Arial" charset="0"/>
                <a:cs typeface="Arial" charset="0"/>
              </a:rPr>
              <a:t> as a certification of completion. </a:t>
            </a:r>
            <a:endParaRPr lang="en-CA" dirty="0">
              <a:latin typeface="Arial" charset="0"/>
              <a:cs typeface="Arial" charset="0"/>
            </a:endParaRPr>
          </a:p>
        </p:txBody>
      </p:sp>
    </p:spTree>
    <p:extLst>
      <p:ext uri="{BB962C8B-B14F-4D97-AF65-F5344CB8AC3E}">
        <p14:creationId xmlns:p14="http://schemas.microsoft.com/office/powerpoint/2010/main" val="146591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CA" dirty="0"/>
              <a:t>Read the question aloud</a:t>
            </a:r>
            <a:r>
              <a:rPr lang="en-CA" baseline="0" dirty="0"/>
              <a:t> to the participants. Remind participants to use thumbs up if they think it’s true and thumbs down if they think it is false. </a:t>
            </a:r>
          </a:p>
          <a:p>
            <a:endParaRPr lang="en-CA" baseline="0" dirty="0"/>
          </a:p>
          <a:p>
            <a:r>
              <a:rPr lang="en-CA" dirty="0"/>
              <a:t>The answer will</a:t>
            </a:r>
            <a:r>
              <a:rPr lang="en-CA" baseline="0" dirty="0"/>
              <a:t> appear when you click the mouse or right arrow on the keyboard. </a:t>
            </a:r>
            <a:endParaRPr lang="en-US" dirty="0"/>
          </a:p>
        </p:txBody>
      </p:sp>
    </p:spTree>
    <p:extLst>
      <p:ext uri="{BB962C8B-B14F-4D97-AF65-F5344CB8AC3E}">
        <p14:creationId xmlns:p14="http://schemas.microsoft.com/office/powerpoint/2010/main" val="3734881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CA" dirty="0"/>
              <a:t>Read the question aloud</a:t>
            </a:r>
            <a:r>
              <a:rPr lang="en-CA" baseline="0" dirty="0"/>
              <a:t> to the participants. Remind participants to use thumbs up if they think it’s true and thumbs down if they think it is false. </a:t>
            </a:r>
          </a:p>
          <a:p>
            <a:endParaRPr lang="en-CA" baseline="0" dirty="0"/>
          </a:p>
          <a:p>
            <a:r>
              <a:rPr lang="en-CA" dirty="0"/>
              <a:t>The answer will</a:t>
            </a:r>
            <a:r>
              <a:rPr lang="en-CA" baseline="0" dirty="0"/>
              <a:t> appear when you click the mouse or right arrow on the keyboard. </a:t>
            </a:r>
            <a:endParaRPr lang="en-US" dirty="0"/>
          </a:p>
        </p:txBody>
      </p:sp>
    </p:spTree>
    <p:extLst>
      <p:ext uri="{BB962C8B-B14F-4D97-AF65-F5344CB8AC3E}">
        <p14:creationId xmlns:p14="http://schemas.microsoft.com/office/powerpoint/2010/main" val="620185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CA" dirty="0"/>
              <a:t>Read the question aloud</a:t>
            </a:r>
            <a:r>
              <a:rPr lang="en-CA" baseline="0" dirty="0"/>
              <a:t> to the participants. Remind participants to use thumbs up if they think it’s true and thumbs down if they think it is false. </a:t>
            </a:r>
          </a:p>
          <a:p>
            <a:endParaRPr lang="en-CA" baseline="0" dirty="0"/>
          </a:p>
          <a:p>
            <a:r>
              <a:rPr lang="en-CA" dirty="0"/>
              <a:t>The answer will</a:t>
            </a:r>
            <a:r>
              <a:rPr lang="en-CA" baseline="0" dirty="0"/>
              <a:t> appear when you click the mouse or right arrow on the keyboard. </a:t>
            </a:r>
            <a:endParaRPr lang="en-US" dirty="0"/>
          </a:p>
        </p:txBody>
      </p:sp>
    </p:spTree>
    <p:extLst>
      <p:ext uri="{BB962C8B-B14F-4D97-AF65-F5344CB8AC3E}">
        <p14:creationId xmlns:p14="http://schemas.microsoft.com/office/powerpoint/2010/main" val="826576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CA" dirty="0"/>
              <a:t>Read the question aloud</a:t>
            </a:r>
            <a:r>
              <a:rPr lang="en-CA" baseline="0" dirty="0"/>
              <a:t> to the participants. Remind participants to use thumbs up if they think it’s true and thumbs down if they think it is false. </a:t>
            </a:r>
          </a:p>
          <a:p>
            <a:endParaRPr lang="en-CA" baseline="0" dirty="0"/>
          </a:p>
          <a:p>
            <a:r>
              <a:rPr lang="en-CA" dirty="0"/>
              <a:t>The answer will</a:t>
            </a:r>
            <a:r>
              <a:rPr lang="en-CA" baseline="0" dirty="0"/>
              <a:t> appear when you click the mouse or right arrow on the keyboard. </a:t>
            </a:r>
            <a:endParaRPr lang="en-US" dirty="0"/>
          </a:p>
        </p:txBody>
      </p:sp>
    </p:spTree>
    <p:extLst>
      <p:ext uri="{BB962C8B-B14F-4D97-AF65-F5344CB8AC3E}">
        <p14:creationId xmlns:p14="http://schemas.microsoft.com/office/powerpoint/2010/main" val="186026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CA" dirty="0"/>
              <a:t>Read the question aloud</a:t>
            </a:r>
            <a:r>
              <a:rPr lang="en-CA" baseline="0" dirty="0"/>
              <a:t> to the participants. Remind participants to use thumbs up if they think it’s true and thumbs down if they think it is false. </a:t>
            </a:r>
          </a:p>
          <a:p>
            <a:endParaRPr lang="en-CA" baseline="0" dirty="0"/>
          </a:p>
          <a:p>
            <a:r>
              <a:rPr lang="en-CA" dirty="0"/>
              <a:t>The answer will</a:t>
            </a:r>
            <a:r>
              <a:rPr lang="en-CA" baseline="0" dirty="0"/>
              <a:t> appear when you click the mouse or right arrow on the keyboard. </a:t>
            </a:r>
            <a:endParaRPr lang="en-US" dirty="0"/>
          </a:p>
        </p:txBody>
      </p:sp>
    </p:spTree>
    <p:extLst>
      <p:ext uri="{BB962C8B-B14F-4D97-AF65-F5344CB8AC3E}">
        <p14:creationId xmlns:p14="http://schemas.microsoft.com/office/powerpoint/2010/main" val="2876516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CA" dirty="0"/>
              <a:t>Read the question aloud</a:t>
            </a:r>
            <a:r>
              <a:rPr lang="en-CA" baseline="0" dirty="0"/>
              <a:t> to the participants. Remind participants to use thumbs up if they think it’s true and thumbs down if they think it is false. </a:t>
            </a:r>
          </a:p>
          <a:p>
            <a:endParaRPr lang="en-CA" baseline="0" dirty="0"/>
          </a:p>
          <a:p>
            <a:r>
              <a:rPr lang="en-CA" dirty="0"/>
              <a:t>The answer will</a:t>
            </a:r>
            <a:r>
              <a:rPr lang="en-CA" baseline="0" dirty="0"/>
              <a:t> appear when you click the mouse or right arrow on the keyboard. </a:t>
            </a:r>
            <a:endParaRPr lang="en-US" dirty="0"/>
          </a:p>
        </p:txBody>
      </p:sp>
    </p:spTree>
    <p:extLst>
      <p:ext uri="{BB962C8B-B14F-4D97-AF65-F5344CB8AC3E}">
        <p14:creationId xmlns:p14="http://schemas.microsoft.com/office/powerpoint/2010/main" val="3731687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CA" dirty="0"/>
              <a:t>Read the question aloud</a:t>
            </a:r>
            <a:r>
              <a:rPr lang="en-CA" baseline="0" dirty="0"/>
              <a:t> to the participants. Remind participants to use thumbs up if they think it’s true and thumbs down if they think it is false. </a:t>
            </a:r>
          </a:p>
          <a:p>
            <a:endParaRPr lang="en-CA" baseline="0" dirty="0"/>
          </a:p>
          <a:p>
            <a:r>
              <a:rPr lang="en-CA" dirty="0"/>
              <a:t>The answer will</a:t>
            </a:r>
            <a:r>
              <a:rPr lang="en-CA" baseline="0" dirty="0"/>
              <a:t> appear when you click the mouse or right arrow on the keyboard. </a:t>
            </a:r>
            <a:endParaRPr lang="en-US" dirty="0"/>
          </a:p>
        </p:txBody>
      </p:sp>
    </p:spTree>
    <p:extLst>
      <p:ext uri="{BB962C8B-B14F-4D97-AF65-F5344CB8AC3E}">
        <p14:creationId xmlns:p14="http://schemas.microsoft.com/office/powerpoint/2010/main" val="2289295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CA" dirty="0"/>
              <a:t>Read the question aloud</a:t>
            </a:r>
            <a:r>
              <a:rPr lang="en-CA" baseline="0" dirty="0"/>
              <a:t> to the participants. Remind participants to use thumbs up if they think it’s true and thumbs down if they think it is false. </a:t>
            </a:r>
          </a:p>
          <a:p>
            <a:endParaRPr lang="en-CA" baseline="0" dirty="0"/>
          </a:p>
          <a:p>
            <a:r>
              <a:rPr lang="en-CA" dirty="0"/>
              <a:t>The answer will</a:t>
            </a:r>
            <a:r>
              <a:rPr lang="en-CA" baseline="0" dirty="0"/>
              <a:t> appear when you click the mouse or right arrow on the keyboard. </a:t>
            </a:r>
            <a:endParaRPr lang="en-US" dirty="0"/>
          </a:p>
        </p:txBody>
      </p:sp>
    </p:spTree>
    <p:extLst>
      <p:ext uri="{BB962C8B-B14F-4D97-AF65-F5344CB8AC3E}">
        <p14:creationId xmlns:p14="http://schemas.microsoft.com/office/powerpoint/2010/main" val="24463042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bg>
      <p:bgPr>
        <a:gradFill flip="none" rotWithShape="1">
          <a:gsLst>
            <a:gs pos="0">
              <a:schemeClr val="accent4"/>
            </a:gs>
            <a:gs pos="100000">
              <a:schemeClr val="accent4">
                <a:lumMod val="52000"/>
              </a:schemeClr>
            </a:gs>
          </a:gsLst>
          <a:lin ang="2700000" scaled="1"/>
          <a:tileRect/>
        </a:gradFill>
        <a:effectLst/>
      </p:bgPr>
    </p:bg>
    <p:spTree>
      <p:nvGrpSpPr>
        <p:cNvPr id="1" name=""/>
        <p:cNvGrpSpPr/>
        <p:nvPr/>
      </p:nvGrpSpPr>
      <p:grpSpPr>
        <a:xfrm>
          <a:off x="0" y="0"/>
          <a:ext cx="0" cy="0"/>
          <a:chOff x="0" y="0"/>
          <a:chExt cx="0" cy="0"/>
        </a:xfrm>
      </p:grpSpPr>
      <p:sp>
        <p:nvSpPr>
          <p:cNvPr id="9" name="Rectangle 8"/>
          <p:cNvSpPr/>
          <p:nvPr userDrawn="1"/>
        </p:nvSpPr>
        <p:spPr>
          <a:xfrm>
            <a:off x="0" y="0"/>
            <a:ext cx="9144000" cy="5143500"/>
          </a:xfrm>
          <a:prstGeom prst="rect">
            <a:avLst/>
          </a:prstGeom>
          <a:blipFill dpi="0" rotWithShape="1">
            <a:blip r:embed="rId2">
              <a:alphaModFix amt="2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Slide Number Placeholder 2"/>
          <p:cNvSpPr>
            <a:spLocks noGrp="1"/>
          </p:cNvSpPr>
          <p:nvPr>
            <p:ph type="sldNum" sz="quarter" idx="12"/>
          </p:nvPr>
        </p:nvSpPr>
        <p:spPr>
          <a:xfrm>
            <a:off x="7879234" y="4841576"/>
            <a:ext cx="864096" cy="273248"/>
          </a:xfrm>
        </p:spPr>
        <p:txBody>
          <a:bodyPr lIns="0" tIns="0" rIns="0" bIns="0" anchor="ctr"/>
          <a:lstStyle>
            <a:lvl1pPr>
              <a:defRPr>
                <a:solidFill>
                  <a:schemeClr val="bg1"/>
                </a:solidFill>
                <a:latin typeface="+mn-lt"/>
              </a:defRPr>
            </a:lvl1pPr>
          </a:lstStyle>
          <a:p>
            <a:fld id="{EB591610-8F35-4B6C-AE74-4A075B34BC29}" type="slidenum">
              <a:rPr lang="en-CA" smtClean="0"/>
              <a:pPr/>
              <a:t>‹#›</a:t>
            </a:fld>
            <a:endParaRPr lang="en-CA" dirty="0"/>
          </a:p>
        </p:txBody>
      </p:sp>
      <p:sp>
        <p:nvSpPr>
          <p:cNvPr id="16" name="Shape 11"/>
          <p:cNvSpPr txBox="1">
            <a:spLocks noGrp="1"/>
          </p:cNvSpPr>
          <p:nvPr>
            <p:ph type="ctrTitle" hasCustomPrompt="1"/>
          </p:nvPr>
        </p:nvSpPr>
        <p:spPr>
          <a:xfrm>
            <a:off x="611189" y="1557375"/>
            <a:ext cx="7898393" cy="347572"/>
          </a:xfrm>
          <a:prstGeom prst="rect">
            <a:avLst/>
          </a:prstGeom>
        </p:spPr>
        <p:txBody>
          <a:bodyPr spcFirstLastPara="1" wrap="square" lIns="0" tIns="0" rIns="0" bIns="0" anchor="t" anchorCtr="0"/>
          <a:lstStyle>
            <a:lvl1pPr lvl="0">
              <a:lnSpc>
                <a:spcPct val="80000"/>
              </a:lnSpc>
              <a:spcBef>
                <a:spcPts val="0"/>
              </a:spcBef>
              <a:spcAft>
                <a:spcPts val="0"/>
              </a:spcAft>
              <a:buClr>
                <a:srgbClr val="FFFFFF"/>
              </a:buClr>
              <a:buSzPts val="4800"/>
              <a:buNone/>
              <a:defRPr sz="3600" b="1" cap="none" baseline="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lvl="1">
              <a:spcBef>
                <a:spcPts val="0"/>
              </a:spcBef>
              <a:spcAft>
                <a:spcPts val="0"/>
              </a:spcAft>
              <a:buClr>
                <a:srgbClr val="FFFFFF"/>
              </a:buClr>
              <a:buSzPts val="4800"/>
              <a:buNone/>
              <a:defRPr sz="4800">
                <a:solidFill>
                  <a:srgbClr val="FFFFFF"/>
                </a:solidFill>
              </a:defRPr>
            </a:lvl2pPr>
            <a:lvl3pPr lvl="2">
              <a:spcBef>
                <a:spcPts val="0"/>
              </a:spcBef>
              <a:spcAft>
                <a:spcPts val="0"/>
              </a:spcAft>
              <a:buClr>
                <a:srgbClr val="FFFFFF"/>
              </a:buClr>
              <a:buSzPts val="4800"/>
              <a:buNone/>
              <a:defRPr sz="4800">
                <a:solidFill>
                  <a:srgbClr val="FFFFFF"/>
                </a:solidFill>
              </a:defRPr>
            </a:lvl3pPr>
            <a:lvl4pPr lvl="3">
              <a:spcBef>
                <a:spcPts val="0"/>
              </a:spcBef>
              <a:spcAft>
                <a:spcPts val="0"/>
              </a:spcAft>
              <a:buClr>
                <a:srgbClr val="FFFFFF"/>
              </a:buClr>
              <a:buSzPts val="4800"/>
              <a:buNone/>
              <a:defRPr sz="4800">
                <a:solidFill>
                  <a:srgbClr val="FFFFFF"/>
                </a:solidFill>
              </a:defRPr>
            </a:lvl4pPr>
            <a:lvl5pPr lvl="4">
              <a:spcBef>
                <a:spcPts val="0"/>
              </a:spcBef>
              <a:spcAft>
                <a:spcPts val="0"/>
              </a:spcAft>
              <a:buClr>
                <a:srgbClr val="FFFFFF"/>
              </a:buClr>
              <a:buSzPts val="4800"/>
              <a:buNone/>
              <a:defRPr sz="4800">
                <a:solidFill>
                  <a:srgbClr val="FFFFFF"/>
                </a:solidFill>
              </a:defRPr>
            </a:lvl5pPr>
            <a:lvl6pPr lvl="5">
              <a:spcBef>
                <a:spcPts val="0"/>
              </a:spcBef>
              <a:spcAft>
                <a:spcPts val="0"/>
              </a:spcAft>
              <a:buClr>
                <a:srgbClr val="FFFFFF"/>
              </a:buClr>
              <a:buSzPts val="4800"/>
              <a:buNone/>
              <a:defRPr sz="4800">
                <a:solidFill>
                  <a:srgbClr val="FFFFFF"/>
                </a:solidFill>
              </a:defRPr>
            </a:lvl6pPr>
            <a:lvl7pPr lvl="6">
              <a:spcBef>
                <a:spcPts val="0"/>
              </a:spcBef>
              <a:spcAft>
                <a:spcPts val="0"/>
              </a:spcAft>
              <a:buClr>
                <a:srgbClr val="FFFFFF"/>
              </a:buClr>
              <a:buSzPts val="4800"/>
              <a:buNone/>
              <a:defRPr sz="4800">
                <a:solidFill>
                  <a:srgbClr val="FFFFFF"/>
                </a:solidFill>
              </a:defRPr>
            </a:lvl7pPr>
            <a:lvl8pPr lvl="7">
              <a:spcBef>
                <a:spcPts val="0"/>
              </a:spcBef>
              <a:spcAft>
                <a:spcPts val="0"/>
              </a:spcAft>
              <a:buClr>
                <a:srgbClr val="FFFFFF"/>
              </a:buClr>
              <a:buSzPts val="4800"/>
              <a:buNone/>
              <a:defRPr sz="4800">
                <a:solidFill>
                  <a:srgbClr val="FFFFFF"/>
                </a:solidFill>
              </a:defRPr>
            </a:lvl8pPr>
            <a:lvl9pPr lvl="8">
              <a:spcBef>
                <a:spcPts val="0"/>
              </a:spcBef>
              <a:spcAft>
                <a:spcPts val="0"/>
              </a:spcAft>
              <a:buClr>
                <a:srgbClr val="FFFFFF"/>
              </a:buClr>
              <a:buSzPts val="4800"/>
              <a:buNone/>
              <a:defRPr sz="4800">
                <a:solidFill>
                  <a:srgbClr val="FFFFFF"/>
                </a:solidFill>
              </a:defRPr>
            </a:lvl9pPr>
          </a:lstStyle>
          <a:p>
            <a:r>
              <a:rPr lang="en-US" dirty="0"/>
              <a:t>Header title</a:t>
            </a:r>
            <a:endParaRPr dirty="0"/>
          </a:p>
        </p:txBody>
      </p:sp>
      <p:sp>
        <p:nvSpPr>
          <p:cNvPr id="17" name="Text Placeholder 14"/>
          <p:cNvSpPr>
            <a:spLocks noGrp="1"/>
          </p:cNvSpPr>
          <p:nvPr>
            <p:ph type="body" sz="quarter" idx="13" hasCustomPrompt="1"/>
          </p:nvPr>
        </p:nvSpPr>
        <p:spPr>
          <a:xfrm>
            <a:off x="613575" y="2117847"/>
            <a:ext cx="7898393" cy="216000"/>
          </a:xfrm>
        </p:spPr>
        <p:txBody>
          <a:bodyPr lIns="0" tIns="0" rIns="0" bIns="0" anchor="t"/>
          <a:lstStyle>
            <a:lvl1pPr marL="0" indent="0">
              <a:spcBef>
                <a:spcPts val="0"/>
              </a:spcBef>
              <a:buNone/>
              <a:defRPr sz="1800" b="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pPr lvl="0"/>
            <a:r>
              <a:rPr lang="en-US" dirty="0"/>
              <a:t>Header subtitle</a:t>
            </a:r>
          </a:p>
        </p:txBody>
      </p:sp>
      <p:sp>
        <p:nvSpPr>
          <p:cNvPr id="18" name="Rectangle 17"/>
          <p:cNvSpPr/>
          <p:nvPr userDrawn="1"/>
        </p:nvSpPr>
        <p:spPr>
          <a:xfrm>
            <a:off x="611561" y="1244291"/>
            <a:ext cx="360000" cy="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9" name="Rectangle 18"/>
          <p:cNvSpPr/>
          <p:nvPr userDrawn="1"/>
        </p:nvSpPr>
        <p:spPr>
          <a:xfrm>
            <a:off x="971561" y="1244291"/>
            <a:ext cx="360000" cy="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0" name="Rectangle 19"/>
          <p:cNvSpPr/>
          <p:nvPr userDrawn="1"/>
        </p:nvSpPr>
        <p:spPr>
          <a:xfrm>
            <a:off x="1331561" y="1244291"/>
            <a:ext cx="360000" cy="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Tree>
    <p:extLst>
      <p:ext uri="{BB962C8B-B14F-4D97-AF65-F5344CB8AC3E}">
        <p14:creationId xmlns:p14="http://schemas.microsoft.com/office/powerpoint/2010/main" val="2399172947"/>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0" y="0"/>
            <a:ext cx="3131840" cy="5143500"/>
          </a:xfrm>
          <a:prstGeom prst="rect">
            <a:avLst/>
          </a:prstGeom>
          <a:solidFill>
            <a:schemeClr val="accent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lide Number Placeholder 2"/>
          <p:cNvSpPr>
            <a:spLocks noGrp="1"/>
          </p:cNvSpPr>
          <p:nvPr>
            <p:ph type="sldNum" sz="quarter" idx="12"/>
          </p:nvPr>
        </p:nvSpPr>
        <p:spPr>
          <a:xfrm>
            <a:off x="7879234" y="4841576"/>
            <a:ext cx="864096" cy="273248"/>
          </a:xfrm>
        </p:spPr>
        <p:txBody>
          <a:bodyPr lIns="0" tIns="0" rIns="0" bIns="0" anchor="ctr"/>
          <a:lstStyle>
            <a:lvl1pPr>
              <a:defRPr>
                <a:solidFill>
                  <a:schemeClr val="tx1">
                    <a:lumMod val="85000"/>
                    <a:lumOff val="15000"/>
                  </a:schemeClr>
                </a:solidFill>
                <a:latin typeface="+mn-lt"/>
              </a:defRPr>
            </a:lvl1pPr>
          </a:lstStyle>
          <a:p>
            <a:fld id="{EB591610-8F35-4B6C-AE74-4A075B34BC29}" type="slidenum">
              <a:rPr lang="en-CA" smtClean="0"/>
              <a:pPr/>
              <a:t>‹#›</a:t>
            </a:fld>
            <a:endParaRPr lang="en-CA" dirty="0"/>
          </a:p>
        </p:txBody>
      </p:sp>
    </p:spTree>
    <p:extLst>
      <p:ext uri="{BB962C8B-B14F-4D97-AF65-F5344CB8AC3E}">
        <p14:creationId xmlns:p14="http://schemas.microsoft.com/office/powerpoint/2010/main" val="2124340146"/>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p:cNvSpPr/>
          <p:nvPr userDrawn="1"/>
        </p:nvSpPr>
        <p:spPr>
          <a:xfrm>
            <a:off x="0" y="0"/>
            <a:ext cx="745232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userDrawn="1"/>
        </p:nvSpPr>
        <p:spPr>
          <a:xfrm>
            <a:off x="612471" y="640118"/>
            <a:ext cx="1944216" cy="1477328"/>
          </a:xfrm>
          <a:prstGeom prst="rect">
            <a:avLst/>
          </a:prstGeom>
          <a:noFill/>
          <a:ln>
            <a:noFill/>
          </a:ln>
        </p:spPr>
        <p:txBody>
          <a:bodyPr spcFirstLastPara="1" wrap="square" lIns="0" tIns="0" rIns="0" bIns="0" rtlCol="0" anchor="t" anchorCtr="0">
            <a:spAutoFit/>
          </a:bodyPr>
          <a:lstStyle/>
          <a:p>
            <a:r>
              <a:rPr lang="en-CA" sz="9600" b="1" dirty="0">
                <a:solidFill>
                  <a:schemeClr val="bg1"/>
                </a:solidFill>
                <a:latin typeface="Arial" panose="020B0604020202020204" pitchFamily="34" charset="0"/>
                <a:cs typeface="Arial" panose="020B0604020202020204" pitchFamily="34" charset="0"/>
              </a:rPr>
              <a:t>“</a:t>
            </a:r>
          </a:p>
        </p:txBody>
      </p:sp>
      <p:sp>
        <p:nvSpPr>
          <p:cNvPr id="9" name="Text Placeholder 14"/>
          <p:cNvSpPr>
            <a:spLocks noGrp="1"/>
          </p:cNvSpPr>
          <p:nvPr>
            <p:ph type="body" sz="quarter" idx="12"/>
          </p:nvPr>
        </p:nvSpPr>
        <p:spPr>
          <a:xfrm>
            <a:off x="1475656" y="951310"/>
            <a:ext cx="5256585" cy="3780681"/>
          </a:xfrm>
        </p:spPr>
        <p:txBody>
          <a:bodyPr lIns="0" tIns="0" rIns="0" bIns="0"/>
          <a:lstStyle>
            <a:lvl1pPr marL="720725" indent="-539750">
              <a:lnSpc>
                <a:spcPct val="100000"/>
              </a:lnSpc>
              <a:spcBef>
                <a:spcPts val="0"/>
              </a:spcBef>
              <a:buClr>
                <a:schemeClr val="bg1"/>
              </a:buClr>
              <a:buSzPct val="100000"/>
              <a:buFont typeface="Wingdings" panose="05000000000000000000" pitchFamily="2" charset="2"/>
              <a:buChar char="§"/>
              <a:defRPr sz="4000" b="0" i="1">
                <a:solidFill>
                  <a:schemeClr val="bg1"/>
                </a:solidFill>
                <a:latin typeface="+mn-lt"/>
              </a:defRPr>
            </a:lvl1pPr>
            <a:lvl2pPr marL="914400" indent="-342900">
              <a:lnSpc>
                <a:spcPct val="114000"/>
              </a:lnSpc>
              <a:buClr>
                <a:schemeClr val="bg1"/>
              </a:buClr>
              <a:buSzPct val="100000"/>
              <a:buFont typeface="Wingdings" panose="05000000000000000000" pitchFamily="2" charset="2"/>
              <a:buChar char="§"/>
              <a:defRPr sz="1700">
                <a:solidFill>
                  <a:schemeClr val="bg1"/>
                </a:solidFill>
                <a:latin typeface="Calibri Light" panose="020F0302020204030204" pitchFamily="34" charset="0"/>
              </a:defRPr>
            </a:lvl2pPr>
            <a:lvl3pPr marL="1371600" indent="-342900">
              <a:lnSpc>
                <a:spcPct val="114000"/>
              </a:lnSpc>
              <a:buClr>
                <a:schemeClr val="accent2"/>
              </a:buClr>
              <a:buSzPct val="100000"/>
              <a:buFont typeface="Wingdings" panose="05000000000000000000" pitchFamily="2" charset="2"/>
              <a:buChar char="§"/>
              <a:defRPr sz="1700">
                <a:solidFill>
                  <a:schemeClr val="bg1"/>
                </a:solidFill>
                <a:latin typeface="Calibri Light" panose="020F0302020204030204" pitchFamily="34" charset="0"/>
              </a:defRPr>
            </a:lvl3pPr>
            <a:lvl4pPr marL="1828800" indent="-342900">
              <a:lnSpc>
                <a:spcPct val="114000"/>
              </a:lnSpc>
              <a:buClr>
                <a:schemeClr val="accent2"/>
              </a:buClr>
              <a:buSzPct val="100000"/>
              <a:buFont typeface="Wingdings" panose="05000000000000000000" pitchFamily="2" charset="2"/>
              <a:buChar char="§"/>
              <a:defRPr sz="1700">
                <a:solidFill>
                  <a:schemeClr val="bg1"/>
                </a:solidFill>
                <a:latin typeface="Calibri Light" panose="020F0302020204030204" pitchFamily="34" charset="0"/>
              </a:defRPr>
            </a:lvl4pPr>
            <a:lvl5pPr marL="2286000" indent="-342900">
              <a:lnSpc>
                <a:spcPct val="114000"/>
              </a:lnSpc>
              <a:buClr>
                <a:schemeClr val="accent2"/>
              </a:buClr>
              <a:buSzPct val="100000"/>
              <a:buFont typeface="Wingdings" panose="05000000000000000000" pitchFamily="2" charset="2"/>
              <a:buChar char="§"/>
              <a:defRPr sz="1700">
                <a:solidFill>
                  <a:schemeClr val="bg1"/>
                </a:solidFill>
                <a:latin typeface="Calibri Light" panose="020F0302020204030204" pitchFamily="34" charset="0"/>
              </a:defRPr>
            </a:lvl5pPr>
          </a:lstStyle>
          <a:p>
            <a:pPr lvl="0"/>
            <a:r>
              <a:rPr lang="en-US" dirty="0"/>
              <a:t>Click to edit Master text styles</a:t>
            </a:r>
          </a:p>
        </p:txBody>
      </p:sp>
      <p:sp>
        <p:nvSpPr>
          <p:cNvPr id="7" name="Slide Number Placeholder 2"/>
          <p:cNvSpPr>
            <a:spLocks noGrp="1"/>
          </p:cNvSpPr>
          <p:nvPr>
            <p:ph type="sldNum" sz="quarter" idx="13"/>
          </p:nvPr>
        </p:nvSpPr>
        <p:spPr>
          <a:xfrm>
            <a:off x="7879234" y="4841576"/>
            <a:ext cx="864096" cy="273248"/>
          </a:xfrm>
        </p:spPr>
        <p:txBody>
          <a:bodyPr lIns="0" tIns="0" rIns="0" bIns="0" anchor="ctr"/>
          <a:lstStyle>
            <a:lvl1pPr>
              <a:defRPr>
                <a:solidFill>
                  <a:schemeClr val="tx1">
                    <a:lumMod val="85000"/>
                    <a:lumOff val="15000"/>
                  </a:schemeClr>
                </a:solidFill>
                <a:latin typeface="+mn-lt"/>
              </a:defRPr>
            </a:lvl1pPr>
          </a:lstStyle>
          <a:p>
            <a:fld id="{EB591610-8F35-4B6C-AE74-4A075B34BC29}" type="slidenum">
              <a:rPr lang="en-CA" smtClean="0"/>
              <a:pPr/>
              <a:t>‹#›</a:t>
            </a:fld>
            <a:endParaRPr lang="en-CA" dirty="0"/>
          </a:p>
        </p:txBody>
      </p:sp>
    </p:spTree>
    <p:extLst>
      <p:ext uri="{BB962C8B-B14F-4D97-AF65-F5344CB8AC3E}">
        <p14:creationId xmlns:p14="http://schemas.microsoft.com/office/powerpoint/2010/main" val="3306568180"/>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userDrawn="1"/>
        </p:nvSpPr>
        <p:spPr>
          <a:xfrm>
            <a:off x="0" y="0"/>
            <a:ext cx="4139952"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1"/>
          <p:cNvSpPr>
            <a:spLocks noGrp="1"/>
          </p:cNvSpPr>
          <p:nvPr>
            <p:ph type="title"/>
          </p:nvPr>
        </p:nvSpPr>
        <p:spPr>
          <a:xfrm>
            <a:off x="389258" y="261127"/>
            <a:ext cx="3822703" cy="306443"/>
          </a:xfrm>
        </p:spPr>
        <p:txBody>
          <a:bodyPr lIns="0" tIns="0" rIns="0" bIns="0"/>
          <a:lstStyle>
            <a:lvl1pPr>
              <a:defRPr b="0">
                <a:solidFill>
                  <a:schemeClr val="bg1"/>
                </a:solidFill>
                <a:latin typeface="Source Sans Pro Black" panose="020B0803030403020204" pitchFamily="34" charset="0"/>
              </a:defRPr>
            </a:lvl1pPr>
          </a:lstStyle>
          <a:p>
            <a:r>
              <a:rPr lang="en-US" dirty="0"/>
              <a:t>Click to edit Master title style</a:t>
            </a:r>
            <a:endParaRPr lang="en-CA" dirty="0"/>
          </a:p>
        </p:txBody>
      </p:sp>
      <p:sp>
        <p:nvSpPr>
          <p:cNvPr id="7" name="Slide Number Placeholder 2"/>
          <p:cNvSpPr>
            <a:spLocks noGrp="1"/>
          </p:cNvSpPr>
          <p:nvPr>
            <p:ph type="sldNum" sz="quarter" idx="12"/>
          </p:nvPr>
        </p:nvSpPr>
        <p:spPr>
          <a:xfrm>
            <a:off x="7879234" y="4841576"/>
            <a:ext cx="864096" cy="273248"/>
          </a:xfrm>
        </p:spPr>
        <p:txBody>
          <a:bodyPr lIns="0" tIns="0" rIns="0" bIns="0" anchor="ctr"/>
          <a:lstStyle>
            <a:lvl1pPr>
              <a:defRPr>
                <a:solidFill>
                  <a:schemeClr val="tx1">
                    <a:lumMod val="85000"/>
                    <a:lumOff val="15000"/>
                  </a:schemeClr>
                </a:solidFill>
                <a:latin typeface="+mn-lt"/>
              </a:defRPr>
            </a:lvl1pPr>
          </a:lstStyle>
          <a:p>
            <a:fld id="{EB591610-8F35-4B6C-AE74-4A075B34BC29}" type="slidenum">
              <a:rPr lang="en-CA" smtClean="0"/>
              <a:pPr/>
              <a:t>‹#›</a:t>
            </a:fld>
            <a:endParaRPr lang="en-CA" dirty="0"/>
          </a:p>
        </p:txBody>
      </p:sp>
    </p:spTree>
    <p:extLst>
      <p:ext uri="{BB962C8B-B14F-4D97-AF65-F5344CB8AC3E}">
        <p14:creationId xmlns:p14="http://schemas.microsoft.com/office/powerpoint/2010/main" val="2808841170"/>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Rectangle 4"/>
          <p:cNvSpPr/>
          <p:nvPr userDrawn="1"/>
        </p:nvSpPr>
        <p:spPr>
          <a:xfrm>
            <a:off x="9090248" y="0"/>
            <a:ext cx="53752"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lide Number Placeholder 2"/>
          <p:cNvSpPr>
            <a:spLocks noGrp="1"/>
          </p:cNvSpPr>
          <p:nvPr>
            <p:ph type="sldNum" sz="quarter" idx="12"/>
          </p:nvPr>
        </p:nvSpPr>
        <p:spPr>
          <a:xfrm>
            <a:off x="7879234" y="4841576"/>
            <a:ext cx="864096" cy="273248"/>
          </a:xfrm>
        </p:spPr>
        <p:txBody>
          <a:bodyPr lIns="0" tIns="0" rIns="0" bIns="0" anchor="ctr"/>
          <a:lstStyle>
            <a:lvl1pPr>
              <a:defRPr>
                <a:solidFill>
                  <a:schemeClr val="tx1">
                    <a:lumMod val="85000"/>
                    <a:lumOff val="15000"/>
                  </a:schemeClr>
                </a:solidFill>
                <a:latin typeface="+mn-lt"/>
              </a:defRPr>
            </a:lvl1pPr>
          </a:lstStyle>
          <a:p>
            <a:fld id="{EB591610-8F35-4B6C-AE74-4A075B34BC29}" type="slidenum">
              <a:rPr lang="en-CA" smtClean="0"/>
              <a:pPr/>
              <a:t>‹#›</a:t>
            </a:fld>
            <a:endParaRPr lang="en-CA" dirty="0"/>
          </a:p>
        </p:txBody>
      </p:sp>
    </p:spTree>
    <p:extLst>
      <p:ext uri="{BB962C8B-B14F-4D97-AF65-F5344CB8AC3E}">
        <p14:creationId xmlns:p14="http://schemas.microsoft.com/office/powerpoint/2010/main" val="569959971"/>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userDrawn="1">
  <p:cSld name="1_Title + 1 column">
    <p:spTree>
      <p:nvGrpSpPr>
        <p:cNvPr id="1" name="Shape 21"/>
        <p:cNvGrpSpPr/>
        <p:nvPr/>
      </p:nvGrpSpPr>
      <p:grpSpPr>
        <a:xfrm>
          <a:off x="0" y="0"/>
          <a:ext cx="0" cy="0"/>
          <a:chOff x="0" y="0"/>
          <a:chExt cx="0" cy="0"/>
        </a:xfrm>
      </p:grpSpPr>
      <p:sp>
        <p:nvSpPr>
          <p:cNvPr id="4" name="Shape 25"/>
          <p:cNvSpPr/>
          <p:nvPr userDrawn="1"/>
        </p:nvSpPr>
        <p:spPr>
          <a:xfrm rot="5400000">
            <a:off x="4548981" y="-3853656"/>
            <a:ext cx="33338" cy="9144000"/>
          </a:xfrm>
          <a:prstGeom prst="rect">
            <a:avLst/>
          </a:pr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5" name="Shape 25"/>
          <p:cNvSpPr>
            <a:spLocks noChangeArrowheads="1"/>
          </p:cNvSpPr>
          <p:nvPr userDrawn="1"/>
        </p:nvSpPr>
        <p:spPr bwMode="auto">
          <a:xfrm rot="5400000">
            <a:off x="4750594" y="-3652044"/>
            <a:ext cx="33338" cy="8740775"/>
          </a:xfrm>
          <a:prstGeom prst="rect">
            <a:avLst/>
          </a:prstGeom>
          <a:solidFill>
            <a:schemeClr val="accent1"/>
          </a:solidFill>
          <a:ln w="9525">
            <a:noFill/>
            <a:miter lim="800000"/>
            <a:headEnd/>
            <a:tailEnd/>
          </a:ln>
        </p:spPr>
        <p:txBody>
          <a:bodyPr lIns="91425" tIns="91425" rIns="91425" bIns="91425" anchor="ctr"/>
          <a:lstStyle/>
          <a:p>
            <a:pPr>
              <a:buClr>
                <a:srgbClr val="000000"/>
              </a:buClr>
              <a:buFont typeface="Arial" charset="0"/>
              <a:buNone/>
            </a:pPr>
            <a:endParaRPr lang="en-US"/>
          </a:p>
        </p:txBody>
      </p:sp>
      <p:sp>
        <p:nvSpPr>
          <p:cNvPr id="6" name="Shape 25"/>
          <p:cNvSpPr>
            <a:spLocks noChangeArrowheads="1"/>
          </p:cNvSpPr>
          <p:nvPr userDrawn="1"/>
        </p:nvSpPr>
        <p:spPr bwMode="auto">
          <a:xfrm rot="5400000">
            <a:off x="5041106" y="-3367881"/>
            <a:ext cx="33338" cy="8172450"/>
          </a:xfrm>
          <a:prstGeom prst="rect">
            <a:avLst/>
          </a:prstGeom>
          <a:solidFill>
            <a:schemeClr val="accent2"/>
          </a:solidFill>
          <a:ln w="9525">
            <a:noFill/>
            <a:miter lim="800000"/>
            <a:headEnd/>
            <a:tailEnd/>
          </a:ln>
        </p:spPr>
        <p:txBody>
          <a:bodyPr lIns="91425" tIns="91425" rIns="91425" bIns="91425" anchor="ctr"/>
          <a:lstStyle/>
          <a:p>
            <a:pPr>
              <a:buClr>
                <a:srgbClr val="000000"/>
              </a:buClr>
              <a:buFont typeface="Arial" charset="0"/>
              <a:buNone/>
            </a:pPr>
            <a:endParaRPr lang="en-US"/>
          </a:p>
        </p:txBody>
      </p:sp>
      <p:sp>
        <p:nvSpPr>
          <p:cNvPr id="13" name="Title 1"/>
          <p:cNvSpPr>
            <a:spLocks noGrp="1"/>
          </p:cNvSpPr>
          <p:nvPr>
            <p:ph type="title"/>
          </p:nvPr>
        </p:nvSpPr>
        <p:spPr>
          <a:xfrm>
            <a:off x="389257" y="261127"/>
            <a:ext cx="8353424" cy="306443"/>
          </a:xfrm>
        </p:spPr>
        <p:txBody>
          <a:bodyPr lIns="0" tIns="0" rIns="0" bIns="0"/>
          <a:lstStyle>
            <a:lvl1pPr>
              <a:defRPr>
                <a:solidFill>
                  <a:schemeClr val="tx1">
                    <a:lumMod val="75000"/>
                    <a:lumOff val="25000"/>
                  </a:schemeClr>
                </a:solidFill>
              </a:defRPr>
            </a:lvl1pPr>
          </a:lstStyle>
          <a:p>
            <a:r>
              <a:rPr lang="en-US" dirty="0"/>
              <a:t>Click to edit Master title style</a:t>
            </a:r>
            <a:endParaRPr lang="en-CA" dirty="0"/>
          </a:p>
        </p:txBody>
      </p:sp>
      <p:sp>
        <p:nvSpPr>
          <p:cNvPr id="15" name="Text Placeholder 14"/>
          <p:cNvSpPr>
            <a:spLocks noGrp="1"/>
          </p:cNvSpPr>
          <p:nvPr>
            <p:ph type="body" sz="quarter" idx="12"/>
          </p:nvPr>
        </p:nvSpPr>
        <p:spPr>
          <a:xfrm>
            <a:off x="395289" y="951310"/>
            <a:ext cx="7056437" cy="3888581"/>
          </a:xfrm>
        </p:spPr>
        <p:txBody>
          <a:bodyPr lIns="0" tIns="0" rIns="0" bIns="0"/>
          <a:lstStyle>
            <a:lvl1pPr marL="457200" indent="-276225">
              <a:lnSpc>
                <a:spcPct val="114000"/>
              </a:lnSpc>
              <a:buClr>
                <a:schemeClr val="accent2"/>
              </a:buClr>
              <a:buSzPct val="100000"/>
              <a:buFont typeface="Wingdings" panose="05000000000000000000" pitchFamily="2" charset="2"/>
              <a:buChar char="§"/>
              <a:defRPr sz="1700">
                <a:solidFill>
                  <a:schemeClr val="tx1">
                    <a:lumMod val="75000"/>
                    <a:lumOff val="25000"/>
                  </a:schemeClr>
                </a:solidFill>
                <a:latin typeface="Calibri Light" panose="020F0302020204030204" pitchFamily="34" charset="0"/>
              </a:defRPr>
            </a:lvl1pPr>
            <a:lvl2pPr marL="914400" indent="-342900">
              <a:lnSpc>
                <a:spcPct val="114000"/>
              </a:lnSpc>
              <a:buClr>
                <a:schemeClr val="accent2"/>
              </a:buClr>
              <a:buSzPct val="100000"/>
              <a:buFont typeface="Wingdings" panose="05000000000000000000" pitchFamily="2" charset="2"/>
              <a:buChar char="§"/>
              <a:defRPr sz="1700">
                <a:solidFill>
                  <a:schemeClr val="tx1">
                    <a:lumMod val="75000"/>
                    <a:lumOff val="25000"/>
                  </a:schemeClr>
                </a:solidFill>
                <a:latin typeface="Calibri Light" panose="020F0302020204030204" pitchFamily="34" charset="0"/>
              </a:defRPr>
            </a:lvl2pPr>
            <a:lvl3pPr marL="1371600" indent="-342900">
              <a:lnSpc>
                <a:spcPct val="114000"/>
              </a:lnSpc>
              <a:buClr>
                <a:schemeClr val="accent2"/>
              </a:buClr>
              <a:buSzPct val="100000"/>
              <a:buFont typeface="Wingdings" panose="05000000000000000000" pitchFamily="2" charset="2"/>
              <a:buChar char="§"/>
              <a:defRPr sz="1700">
                <a:solidFill>
                  <a:schemeClr val="tx1">
                    <a:lumMod val="75000"/>
                    <a:lumOff val="25000"/>
                  </a:schemeClr>
                </a:solidFill>
                <a:latin typeface="Calibri Light" panose="020F0302020204030204" pitchFamily="34" charset="0"/>
              </a:defRPr>
            </a:lvl3pPr>
            <a:lvl4pPr marL="1828800" indent="-342900">
              <a:lnSpc>
                <a:spcPct val="114000"/>
              </a:lnSpc>
              <a:buClr>
                <a:schemeClr val="accent2"/>
              </a:buClr>
              <a:buSzPct val="100000"/>
              <a:buFont typeface="Wingdings" panose="05000000000000000000" pitchFamily="2" charset="2"/>
              <a:buChar char="§"/>
              <a:defRPr sz="1700">
                <a:solidFill>
                  <a:schemeClr val="tx1">
                    <a:lumMod val="75000"/>
                    <a:lumOff val="25000"/>
                  </a:schemeClr>
                </a:solidFill>
                <a:latin typeface="Calibri Light" panose="020F0302020204030204" pitchFamily="34" charset="0"/>
              </a:defRPr>
            </a:lvl4pPr>
            <a:lvl5pPr marL="2286000" indent="-342900">
              <a:lnSpc>
                <a:spcPct val="114000"/>
              </a:lnSpc>
              <a:buClr>
                <a:schemeClr val="accent2"/>
              </a:buClr>
              <a:buSzPct val="100000"/>
              <a:buFont typeface="Wingdings" panose="05000000000000000000" pitchFamily="2" charset="2"/>
              <a:buChar char="§"/>
              <a:defRPr sz="1700">
                <a:solidFill>
                  <a:schemeClr val="tx1">
                    <a:lumMod val="75000"/>
                    <a:lumOff val="25000"/>
                  </a:schemeClr>
                </a:solidFill>
                <a:latin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Slide Number Placeholder 2"/>
          <p:cNvSpPr>
            <a:spLocks noGrp="1"/>
          </p:cNvSpPr>
          <p:nvPr>
            <p:ph type="sldNum" sz="quarter" idx="13"/>
          </p:nvPr>
        </p:nvSpPr>
        <p:spPr>
          <a:xfrm>
            <a:off x="7878763" y="4557713"/>
            <a:ext cx="865187" cy="273050"/>
          </a:xfrm>
        </p:spPr>
        <p:txBody>
          <a:bodyPr lIns="0" tIns="0" rIns="0" bIns="0" anchor="b"/>
          <a:lstStyle>
            <a:lvl1pPr>
              <a:defRPr/>
            </a:lvl1pPr>
          </a:lstStyle>
          <a:p>
            <a:fld id="{31D5B90E-FEBA-4C2F-B9F7-2D79E87B4050}" type="slidenum">
              <a:rPr lang="en-CA"/>
              <a:pPr/>
              <a:t>‹#›</a:t>
            </a:fld>
            <a:endParaRPr lang="en-CA"/>
          </a:p>
        </p:txBody>
      </p:sp>
    </p:spTree>
    <p:extLst>
      <p:ext uri="{BB962C8B-B14F-4D97-AF65-F5344CB8AC3E}">
        <p14:creationId xmlns:p14="http://schemas.microsoft.com/office/powerpoint/2010/main" val="429181440"/>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86662-3F34-0D4B-A959-BED76694EECA}"/>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3A32180-91B2-A547-8E6B-511BB0986EF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A018645-6D3C-DB43-9FC6-079A6E02723F}"/>
              </a:ext>
            </a:extLst>
          </p:cNvPr>
          <p:cNvSpPr>
            <a:spLocks noGrp="1"/>
          </p:cNvSpPr>
          <p:nvPr>
            <p:ph type="dt" sz="half" idx="10"/>
          </p:nvPr>
        </p:nvSpPr>
        <p:spPr/>
        <p:txBody>
          <a:bodyPr/>
          <a:lstStyle/>
          <a:p>
            <a:fld id="{403CB87E-4591-47A1-9046-CF63F17215EF}" type="datetime2">
              <a:rPr lang="en-US" smtClean="0"/>
              <a:t>Wednesday, February 5, 2025</a:t>
            </a:fld>
            <a:endParaRPr lang="en-US" dirty="0"/>
          </a:p>
        </p:txBody>
      </p:sp>
      <p:sp>
        <p:nvSpPr>
          <p:cNvPr id="5" name="Footer Placeholder 4">
            <a:extLst>
              <a:ext uri="{FF2B5EF4-FFF2-40B4-BE49-F238E27FC236}">
                <a16:creationId xmlns:a16="http://schemas.microsoft.com/office/drawing/2014/main" id="{93222856-BFBD-6E4E-A4A9-0F84E925EBF9}"/>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118009EB-2A19-C742-A71B-92FEE2DE03EF}"/>
              </a:ext>
            </a:extLst>
          </p:cNvPr>
          <p:cNvSpPr>
            <a:spLocks noGrp="1"/>
          </p:cNvSpPr>
          <p:nvPr>
            <p:ph type="sldNum" sz="quarter" idx="12"/>
          </p:nvPr>
        </p:nvSpPr>
        <p:spPr/>
        <p:txBody>
          <a:bodyPr/>
          <a:lstStyle/>
          <a:p>
            <a:fld id="{3A4F6043-7A67-491B-98BC-F933DED7226D}" type="slidenum">
              <a:rPr lang="en-US" smtClean="0"/>
              <a:t>‹#›</a:t>
            </a:fld>
            <a:endParaRPr lang="en-US"/>
          </a:p>
        </p:txBody>
      </p:sp>
    </p:spTree>
    <p:extLst>
      <p:ext uri="{BB962C8B-B14F-4D97-AF65-F5344CB8AC3E}">
        <p14:creationId xmlns:p14="http://schemas.microsoft.com/office/powerpoint/2010/main" val="3129604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1"/>
        <p:cNvGrpSpPr/>
        <p:nvPr/>
      </p:nvGrpSpPr>
      <p:grpSpPr>
        <a:xfrm>
          <a:off x="0" y="0"/>
          <a:ext cx="0" cy="0"/>
          <a:chOff x="0" y="0"/>
          <a:chExt cx="0" cy="0"/>
        </a:xfrm>
      </p:grpSpPr>
      <p:sp>
        <p:nvSpPr>
          <p:cNvPr id="13" name="Title 1"/>
          <p:cNvSpPr>
            <a:spLocks noGrp="1"/>
          </p:cNvSpPr>
          <p:nvPr>
            <p:ph type="title"/>
          </p:nvPr>
        </p:nvSpPr>
        <p:spPr>
          <a:xfrm>
            <a:off x="611188" y="442825"/>
            <a:ext cx="7921626" cy="306443"/>
          </a:xfrm>
        </p:spPr>
        <p:txBody>
          <a:bodyPr lIns="0" tIns="0" rIns="0" bIns="0"/>
          <a:lstStyle>
            <a:lvl1pPr>
              <a:defRPr sz="2800" b="1">
                <a:solidFill>
                  <a:schemeClr val="tx1">
                    <a:lumMod val="85000"/>
                    <a:lumOff val="15000"/>
                  </a:schemeClr>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dirty="0"/>
              <a:t>Click to edit Master title style</a:t>
            </a:r>
            <a:endParaRPr lang="en-CA" dirty="0"/>
          </a:p>
        </p:txBody>
      </p:sp>
      <p:sp>
        <p:nvSpPr>
          <p:cNvPr id="10" name="Text Placeholder 14"/>
          <p:cNvSpPr>
            <a:spLocks noGrp="1"/>
          </p:cNvSpPr>
          <p:nvPr>
            <p:ph type="body" sz="quarter" idx="13"/>
          </p:nvPr>
        </p:nvSpPr>
        <p:spPr>
          <a:xfrm>
            <a:off x="611188" y="951707"/>
            <a:ext cx="6841132" cy="3888581"/>
          </a:xfrm>
        </p:spPr>
        <p:txBody>
          <a:bodyPr lIns="0" tIns="0" rIns="0" bIns="0"/>
          <a:lstStyle>
            <a:lvl1pPr marL="457200" indent="-276225">
              <a:lnSpc>
                <a:spcPct val="114000"/>
              </a:lnSpc>
              <a:buClr>
                <a:schemeClr val="accent2"/>
              </a:buClr>
              <a:buSzPct val="100000"/>
              <a:buFont typeface="Wingdings" panose="05000000000000000000" pitchFamily="2" charset="2"/>
              <a:buChar char="§"/>
              <a:defRPr sz="20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1pPr>
            <a:lvl2pPr marL="914400" indent="-342900">
              <a:lnSpc>
                <a:spcPct val="114000"/>
              </a:lnSpc>
              <a:buClr>
                <a:schemeClr val="accent2"/>
              </a:buClr>
              <a:buSzPct val="100000"/>
              <a:buFont typeface="Wingdings" panose="05000000000000000000" pitchFamily="2" charset="2"/>
              <a:buChar char="§"/>
              <a:defRPr sz="20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2pPr>
            <a:lvl3pPr marL="1371600" indent="-342900">
              <a:lnSpc>
                <a:spcPct val="114000"/>
              </a:lnSpc>
              <a:buClr>
                <a:schemeClr val="accent2"/>
              </a:buClr>
              <a:buSzPct val="100000"/>
              <a:buFont typeface="Wingdings" panose="05000000000000000000" pitchFamily="2" charset="2"/>
              <a:buChar char="§"/>
              <a:defRPr sz="20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3pPr>
            <a:lvl4pPr marL="1828800" indent="-342900">
              <a:lnSpc>
                <a:spcPct val="114000"/>
              </a:lnSpc>
              <a:buClr>
                <a:schemeClr val="accent2"/>
              </a:buClr>
              <a:buSzPct val="100000"/>
              <a:buFont typeface="Wingdings" panose="05000000000000000000" pitchFamily="2" charset="2"/>
              <a:buChar char="§"/>
              <a:defRPr sz="20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4pPr>
            <a:lvl5pPr marL="2286000" indent="-342900">
              <a:lnSpc>
                <a:spcPct val="114000"/>
              </a:lnSpc>
              <a:buClr>
                <a:schemeClr val="accent2"/>
              </a:buClr>
              <a:buSzPct val="100000"/>
              <a:buFont typeface="Wingdings" panose="05000000000000000000" pitchFamily="2" charset="2"/>
              <a:buChar char="§"/>
              <a:defRPr sz="20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8" name="Slide Number Placeholder 2"/>
          <p:cNvSpPr>
            <a:spLocks noGrp="1"/>
          </p:cNvSpPr>
          <p:nvPr>
            <p:ph type="sldNum" sz="quarter" idx="12"/>
          </p:nvPr>
        </p:nvSpPr>
        <p:spPr>
          <a:xfrm>
            <a:off x="7879234" y="4841576"/>
            <a:ext cx="864096" cy="273248"/>
          </a:xfrm>
        </p:spPr>
        <p:txBody>
          <a:bodyPr lIns="0" tIns="0" rIns="0" bIns="0" anchor="ctr"/>
          <a:lstStyle>
            <a:lvl1pPr>
              <a:defRPr sz="1000">
                <a:solidFill>
                  <a:schemeClr val="tx2"/>
                </a:solidFill>
                <a:latin typeface="+mn-lt"/>
              </a:defRPr>
            </a:lvl1pPr>
          </a:lstStyle>
          <a:p>
            <a:fld id="{EB591610-8F35-4B6C-AE74-4A075B34BC29}" type="slidenum">
              <a:rPr lang="en-CA" smtClean="0"/>
              <a:pPr/>
              <a:t>‹#›</a:t>
            </a:fld>
            <a:endParaRPr lang="en-CA" dirty="0"/>
          </a:p>
        </p:txBody>
      </p:sp>
    </p:spTree>
    <p:extLst>
      <p:ext uri="{BB962C8B-B14F-4D97-AF65-F5344CB8AC3E}">
        <p14:creationId xmlns:p14="http://schemas.microsoft.com/office/powerpoint/2010/main" val="3426079689"/>
      </p:ext>
    </p:extLst>
  </p:cSld>
  <p:clrMapOvr>
    <a:masterClrMapping/>
  </p:clrMapOvr>
  <p:hf hdr="0" ftr="0"/>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249" userDrawn="1">
          <p15:clr>
            <a:srgbClr val="FBAE40"/>
          </p15:clr>
        </p15:guide>
        <p15:guide id="4" pos="385" userDrawn="1">
          <p15:clr>
            <a:srgbClr val="FBAE40"/>
          </p15:clr>
        </p15:guide>
        <p15:guide id="5" pos="5511" userDrawn="1">
          <p15:clr>
            <a:srgbClr val="FBAE40"/>
          </p15:clr>
        </p15:guide>
        <p15:guide id="6" pos="5375" userDrawn="1">
          <p15:clr>
            <a:srgbClr val="FBAE40"/>
          </p15:clr>
        </p15:guide>
        <p15:guide id="7" orient="horz" pos="21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1"/>
        <p:cNvGrpSpPr/>
        <p:nvPr/>
      </p:nvGrpSpPr>
      <p:grpSpPr>
        <a:xfrm>
          <a:off x="0" y="0"/>
          <a:ext cx="0" cy="0"/>
          <a:chOff x="0" y="0"/>
          <a:chExt cx="0" cy="0"/>
        </a:xfrm>
      </p:grpSpPr>
      <p:sp>
        <p:nvSpPr>
          <p:cNvPr id="2" name="Rectangle 1">
            <a:extLst>
              <a:ext uri="{FF2B5EF4-FFF2-40B4-BE49-F238E27FC236}">
                <a16:creationId xmlns:a16="http://schemas.microsoft.com/office/drawing/2014/main" id="{0A8E67DC-204B-BB09-456D-35327435CAD2}"/>
              </a:ext>
            </a:extLst>
          </p:cNvPr>
          <p:cNvSpPr/>
          <p:nvPr userDrawn="1"/>
        </p:nvSpPr>
        <p:spPr>
          <a:xfrm>
            <a:off x="0" y="0"/>
            <a:ext cx="4572000" cy="51435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itle 1"/>
          <p:cNvSpPr>
            <a:spLocks noGrp="1"/>
          </p:cNvSpPr>
          <p:nvPr>
            <p:ph type="title"/>
          </p:nvPr>
        </p:nvSpPr>
        <p:spPr>
          <a:xfrm>
            <a:off x="611188" y="442825"/>
            <a:ext cx="7921626" cy="306443"/>
          </a:xfrm>
        </p:spPr>
        <p:txBody>
          <a:bodyPr lIns="0" tIns="0" rIns="0" bIns="0"/>
          <a:lstStyle>
            <a:lvl1pPr>
              <a:defRPr sz="2800" b="1">
                <a:solidFill>
                  <a:schemeClr val="tx1">
                    <a:lumMod val="85000"/>
                    <a:lumOff val="15000"/>
                  </a:schemeClr>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dirty="0"/>
              <a:t>Click to edit Master title style</a:t>
            </a:r>
            <a:endParaRPr lang="en-CA" dirty="0"/>
          </a:p>
        </p:txBody>
      </p:sp>
      <p:sp>
        <p:nvSpPr>
          <p:cNvPr id="10" name="Text Placeholder 14"/>
          <p:cNvSpPr>
            <a:spLocks noGrp="1"/>
          </p:cNvSpPr>
          <p:nvPr>
            <p:ph type="body" sz="quarter" idx="13"/>
          </p:nvPr>
        </p:nvSpPr>
        <p:spPr>
          <a:xfrm>
            <a:off x="611188" y="951707"/>
            <a:ext cx="3600772" cy="3888581"/>
          </a:xfrm>
        </p:spPr>
        <p:txBody>
          <a:bodyPr lIns="0" tIns="0" rIns="0" bIns="0"/>
          <a:lstStyle>
            <a:lvl1pPr marL="457200" indent="-276225">
              <a:lnSpc>
                <a:spcPct val="114000"/>
              </a:lnSpc>
              <a:buClr>
                <a:schemeClr val="accent2"/>
              </a:buClr>
              <a:buSzPct val="100000"/>
              <a:buFont typeface="Wingdings" panose="05000000000000000000" pitchFamily="2" charset="2"/>
              <a:buChar char="§"/>
              <a:defRPr sz="20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1pPr>
            <a:lvl2pPr marL="914400" indent="-342900">
              <a:lnSpc>
                <a:spcPct val="114000"/>
              </a:lnSpc>
              <a:buClr>
                <a:schemeClr val="accent2"/>
              </a:buClr>
              <a:buSzPct val="100000"/>
              <a:buFont typeface="Wingdings" panose="05000000000000000000" pitchFamily="2" charset="2"/>
              <a:buChar char="§"/>
              <a:defRPr sz="20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2pPr>
            <a:lvl3pPr marL="1371600" indent="-342900">
              <a:lnSpc>
                <a:spcPct val="114000"/>
              </a:lnSpc>
              <a:buClr>
                <a:schemeClr val="accent2"/>
              </a:buClr>
              <a:buSzPct val="100000"/>
              <a:buFont typeface="Wingdings" panose="05000000000000000000" pitchFamily="2" charset="2"/>
              <a:buChar char="§"/>
              <a:defRPr sz="20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3pPr>
            <a:lvl4pPr marL="1828800" indent="-342900">
              <a:lnSpc>
                <a:spcPct val="114000"/>
              </a:lnSpc>
              <a:buClr>
                <a:schemeClr val="accent2"/>
              </a:buClr>
              <a:buSzPct val="100000"/>
              <a:buFont typeface="Wingdings" panose="05000000000000000000" pitchFamily="2" charset="2"/>
              <a:buChar char="§"/>
              <a:defRPr sz="20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4pPr>
            <a:lvl5pPr marL="2286000" indent="-342900">
              <a:lnSpc>
                <a:spcPct val="114000"/>
              </a:lnSpc>
              <a:buClr>
                <a:schemeClr val="accent2"/>
              </a:buClr>
              <a:buSzPct val="100000"/>
              <a:buFont typeface="Wingdings" panose="05000000000000000000" pitchFamily="2" charset="2"/>
              <a:buChar char="§"/>
              <a:defRPr sz="20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8" name="Slide Number Placeholder 2"/>
          <p:cNvSpPr>
            <a:spLocks noGrp="1"/>
          </p:cNvSpPr>
          <p:nvPr>
            <p:ph type="sldNum" sz="quarter" idx="12"/>
          </p:nvPr>
        </p:nvSpPr>
        <p:spPr>
          <a:xfrm>
            <a:off x="7879234" y="4841576"/>
            <a:ext cx="864096" cy="273248"/>
          </a:xfrm>
        </p:spPr>
        <p:txBody>
          <a:bodyPr lIns="0" tIns="0" rIns="0" bIns="0" anchor="ctr"/>
          <a:lstStyle>
            <a:lvl1pPr>
              <a:defRPr sz="1000">
                <a:solidFill>
                  <a:schemeClr val="tx2"/>
                </a:solidFill>
                <a:latin typeface="+mn-lt"/>
              </a:defRPr>
            </a:lvl1pPr>
          </a:lstStyle>
          <a:p>
            <a:fld id="{EB591610-8F35-4B6C-AE74-4A075B34BC29}" type="slidenum">
              <a:rPr lang="en-CA" smtClean="0"/>
              <a:pPr/>
              <a:t>‹#›</a:t>
            </a:fld>
            <a:endParaRPr lang="en-CA" dirty="0"/>
          </a:p>
        </p:txBody>
      </p:sp>
    </p:spTree>
    <p:extLst>
      <p:ext uri="{BB962C8B-B14F-4D97-AF65-F5344CB8AC3E}">
        <p14:creationId xmlns:p14="http://schemas.microsoft.com/office/powerpoint/2010/main" val="1876018446"/>
      </p:ext>
    </p:extLst>
  </p:cSld>
  <p:clrMapOvr>
    <a:masterClrMapping/>
  </p:clrMapOvr>
  <p:hf hdr="0" ftr="0"/>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249" userDrawn="1">
          <p15:clr>
            <a:srgbClr val="FBAE40"/>
          </p15:clr>
        </p15:guide>
        <p15:guide id="4" pos="385" userDrawn="1">
          <p15:clr>
            <a:srgbClr val="FBAE40"/>
          </p15:clr>
        </p15:guide>
        <p15:guide id="5" pos="5511" userDrawn="1">
          <p15:clr>
            <a:srgbClr val="FBAE40"/>
          </p15:clr>
        </p15:guide>
        <p15:guide id="6" pos="5375" userDrawn="1">
          <p15:clr>
            <a:srgbClr val="FBAE40"/>
          </p15:clr>
        </p15:guide>
        <p15:guide id="7" orient="horz" pos="21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1"/>
        <p:cNvGrpSpPr/>
        <p:nvPr/>
      </p:nvGrpSpPr>
      <p:grpSpPr>
        <a:xfrm>
          <a:off x="0" y="0"/>
          <a:ext cx="0" cy="0"/>
          <a:chOff x="0" y="0"/>
          <a:chExt cx="0" cy="0"/>
        </a:xfrm>
      </p:grpSpPr>
      <p:sp>
        <p:nvSpPr>
          <p:cNvPr id="2" name="Rectangle 1">
            <a:extLst>
              <a:ext uri="{FF2B5EF4-FFF2-40B4-BE49-F238E27FC236}">
                <a16:creationId xmlns:a16="http://schemas.microsoft.com/office/drawing/2014/main" id="{0A8E67DC-204B-BB09-456D-35327435CAD2}"/>
              </a:ext>
            </a:extLst>
          </p:cNvPr>
          <p:cNvSpPr/>
          <p:nvPr userDrawn="1"/>
        </p:nvSpPr>
        <p:spPr>
          <a:xfrm>
            <a:off x="0" y="0"/>
            <a:ext cx="3131840" cy="51435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itle 1"/>
          <p:cNvSpPr>
            <a:spLocks noGrp="1"/>
          </p:cNvSpPr>
          <p:nvPr>
            <p:ph type="title"/>
          </p:nvPr>
        </p:nvSpPr>
        <p:spPr>
          <a:xfrm>
            <a:off x="395288" y="1131590"/>
            <a:ext cx="2592536" cy="306443"/>
          </a:xfrm>
        </p:spPr>
        <p:txBody>
          <a:bodyPr lIns="0" tIns="0" rIns="0" bIns="0"/>
          <a:lstStyle>
            <a:lvl1pPr>
              <a:defRPr sz="2800" b="1">
                <a:solidFill>
                  <a:schemeClr val="tx1">
                    <a:lumMod val="85000"/>
                    <a:lumOff val="15000"/>
                  </a:schemeClr>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dirty="0"/>
              <a:t>Click to edit Master title style</a:t>
            </a:r>
            <a:endParaRPr lang="en-CA" dirty="0"/>
          </a:p>
        </p:txBody>
      </p:sp>
      <p:sp>
        <p:nvSpPr>
          <p:cNvPr id="18" name="Slide Number Placeholder 2"/>
          <p:cNvSpPr>
            <a:spLocks noGrp="1"/>
          </p:cNvSpPr>
          <p:nvPr>
            <p:ph type="sldNum" sz="quarter" idx="12"/>
          </p:nvPr>
        </p:nvSpPr>
        <p:spPr>
          <a:xfrm>
            <a:off x="7879234" y="4841576"/>
            <a:ext cx="864096" cy="273248"/>
          </a:xfrm>
        </p:spPr>
        <p:txBody>
          <a:bodyPr lIns="0" tIns="0" rIns="0" bIns="0" anchor="ctr"/>
          <a:lstStyle>
            <a:lvl1pPr>
              <a:defRPr sz="1000">
                <a:solidFill>
                  <a:schemeClr val="tx2"/>
                </a:solidFill>
                <a:latin typeface="+mn-lt"/>
              </a:defRPr>
            </a:lvl1pPr>
          </a:lstStyle>
          <a:p>
            <a:fld id="{EB591610-8F35-4B6C-AE74-4A075B34BC29}" type="slidenum">
              <a:rPr lang="en-CA" smtClean="0"/>
              <a:pPr/>
              <a:t>‹#›</a:t>
            </a:fld>
            <a:endParaRPr lang="en-CA" dirty="0"/>
          </a:p>
        </p:txBody>
      </p:sp>
    </p:spTree>
    <p:extLst>
      <p:ext uri="{BB962C8B-B14F-4D97-AF65-F5344CB8AC3E}">
        <p14:creationId xmlns:p14="http://schemas.microsoft.com/office/powerpoint/2010/main" val="1320645265"/>
      </p:ext>
    </p:extLst>
  </p:cSld>
  <p:clrMapOvr>
    <a:masterClrMapping/>
  </p:clrMapOvr>
  <p:hf hdr="0" ftr="0"/>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249" userDrawn="1">
          <p15:clr>
            <a:srgbClr val="FBAE40"/>
          </p15:clr>
        </p15:guide>
        <p15:guide id="4" pos="385" userDrawn="1">
          <p15:clr>
            <a:srgbClr val="FBAE40"/>
          </p15:clr>
        </p15:guide>
        <p15:guide id="5" pos="5511" userDrawn="1">
          <p15:clr>
            <a:srgbClr val="FBAE40"/>
          </p15:clr>
        </p15:guide>
        <p15:guide id="6" pos="5375" userDrawn="1">
          <p15:clr>
            <a:srgbClr val="FBAE40"/>
          </p15:clr>
        </p15:guide>
        <p15:guide id="7" orient="horz" pos="214" userDrawn="1">
          <p15:clr>
            <a:srgbClr val="FBAE40"/>
          </p15:clr>
        </p15:guide>
        <p15:guide id="8" pos="197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1"/>
        <p:cNvGrpSpPr/>
        <p:nvPr/>
      </p:nvGrpSpPr>
      <p:grpSpPr>
        <a:xfrm>
          <a:off x="0" y="0"/>
          <a:ext cx="0" cy="0"/>
          <a:chOff x="0" y="0"/>
          <a:chExt cx="0" cy="0"/>
        </a:xfrm>
      </p:grpSpPr>
      <p:sp>
        <p:nvSpPr>
          <p:cNvPr id="13" name="Title 1"/>
          <p:cNvSpPr>
            <a:spLocks noGrp="1"/>
          </p:cNvSpPr>
          <p:nvPr>
            <p:ph type="title"/>
          </p:nvPr>
        </p:nvSpPr>
        <p:spPr>
          <a:xfrm>
            <a:off x="611188" y="1689243"/>
            <a:ext cx="7921626" cy="306443"/>
          </a:xfrm>
        </p:spPr>
        <p:txBody>
          <a:bodyPr lIns="0" tIns="0" rIns="0" bIns="0"/>
          <a:lstStyle>
            <a:lvl1pPr>
              <a:defRPr sz="5400" b="1">
                <a:solidFill>
                  <a:schemeClr val="tx1">
                    <a:lumMod val="85000"/>
                    <a:lumOff val="15000"/>
                  </a:schemeClr>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dirty="0"/>
              <a:t>Click to edit Master title style</a:t>
            </a:r>
            <a:endParaRPr lang="en-CA" dirty="0"/>
          </a:p>
        </p:txBody>
      </p:sp>
      <p:sp>
        <p:nvSpPr>
          <p:cNvPr id="9" name="Rectangle 8"/>
          <p:cNvSpPr/>
          <p:nvPr userDrawn="1"/>
        </p:nvSpPr>
        <p:spPr>
          <a:xfrm>
            <a:off x="618306" y="1545227"/>
            <a:ext cx="360000" cy="43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5" name="Rectangle 14"/>
          <p:cNvSpPr/>
          <p:nvPr userDrawn="1"/>
        </p:nvSpPr>
        <p:spPr>
          <a:xfrm>
            <a:off x="978306" y="1545227"/>
            <a:ext cx="360000" cy="43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6" name="Rectangle 15"/>
          <p:cNvSpPr/>
          <p:nvPr userDrawn="1"/>
        </p:nvSpPr>
        <p:spPr>
          <a:xfrm>
            <a:off x="1338306" y="1545227"/>
            <a:ext cx="360000" cy="4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8" name="Slide Number Placeholder 2"/>
          <p:cNvSpPr>
            <a:spLocks noGrp="1"/>
          </p:cNvSpPr>
          <p:nvPr>
            <p:ph type="sldNum" sz="quarter" idx="12"/>
          </p:nvPr>
        </p:nvSpPr>
        <p:spPr>
          <a:xfrm>
            <a:off x="7879234" y="4841576"/>
            <a:ext cx="864096" cy="273248"/>
          </a:xfrm>
        </p:spPr>
        <p:txBody>
          <a:bodyPr lIns="0" tIns="0" rIns="0" bIns="0" anchor="ctr"/>
          <a:lstStyle>
            <a:lvl1pPr>
              <a:defRPr sz="1000">
                <a:solidFill>
                  <a:schemeClr val="tx2"/>
                </a:solidFill>
                <a:latin typeface="+mn-lt"/>
              </a:defRPr>
            </a:lvl1pPr>
          </a:lstStyle>
          <a:p>
            <a:fld id="{EB591610-8F35-4B6C-AE74-4A075B34BC29}" type="slidenum">
              <a:rPr lang="en-CA" smtClean="0"/>
              <a:pPr/>
              <a:t>‹#›</a:t>
            </a:fld>
            <a:endParaRPr lang="en-CA" dirty="0"/>
          </a:p>
        </p:txBody>
      </p:sp>
    </p:spTree>
    <p:extLst>
      <p:ext uri="{BB962C8B-B14F-4D97-AF65-F5344CB8AC3E}">
        <p14:creationId xmlns:p14="http://schemas.microsoft.com/office/powerpoint/2010/main" val="1766151795"/>
      </p:ext>
    </p:extLst>
  </p:cSld>
  <p:clrMapOvr>
    <a:masterClrMapping/>
  </p:clrMapOvr>
  <p:hf hdr="0" ftr="0"/>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249" userDrawn="1">
          <p15:clr>
            <a:srgbClr val="FBAE40"/>
          </p15:clr>
        </p15:guide>
        <p15:guide id="4" pos="385" userDrawn="1">
          <p15:clr>
            <a:srgbClr val="FBAE40"/>
          </p15:clr>
        </p15:guide>
        <p15:guide id="5" pos="5511" userDrawn="1">
          <p15:clr>
            <a:srgbClr val="FBAE40"/>
          </p15:clr>
        </p15:guide>
        <p15:guide id="6" pos="5375" userDrawn="1">
          <p15:clr>
            <a:srgbClr val="FBAE40"/>
          </p15:clr>
        </p15:guide>
        <p15:guide id="7" orient="horz" pos="214" userDrawn="1">
          <p15:clr>
            <a:srgbClr val="FBAE40"/>
          </p15:clr>
        </p15:guide>
        <p15:guide id="8" orient="horz" pos="302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1"/>
        <p:cNvGrpSpPr/>
        <p:nvPr/>
      </p:nvGrpSpPr>
      <p:grpSpPr>
        <a:xfrm>
          <a:off x="0" y="0"/>
          <a:ext cx="0" cy="0"/>
          <a:chOff x="0" y="0"/>
          <a:chExt cx="0" cy="0"/>
        </a:xfrm>
      </p:grpSpPr>
      <p:sp>
        <p:nvSpPr>
          <p:cNvPr id="11" name="Shape 25"/>
          <p:cNvSpPr/>
          <p:nvPr userDrawn="1"/>
        </p:nvSpPr>
        <p:spPr>
          <a:xfrm rot="5400000">
            <a:off x="4548824" y="-3853600"/>
            <a:ext cx="34290" cy="9144001"/>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4" name="Shape 25"/>
          <p:cNvSpPr/>
          <p:nvPr userDrawn="1"/>
        </p:nvSpPr>
        <p:spPr>
          <a:xfrm rot="5400000">
            <a:off x="4750115" y="-3652309"/>
            <a:ext cx="34289" cy="8741419"/>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2" name="Shape 25"/>
          <p:cNvSpPr/>
          <p:nvPr userDrawn="1"/>
        </p:nvSpPr>
        <p:spPr>
          <a:xfrm rot="5400000">
            <a:off x="5040654" y="-3367800"/>
            <a:ext cx="34290" cy="81724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3" name="Title 1"/>
          <p:cNvSpPr>
            <a:spLocks noGrp="1"/>
          </p:cNvSpPr>
          <p:nvPr>
            <p:ph type="title"/>
          </p:nvPr>
        </p:nvSpPr>
        <p:spPr>
          <a:xfrm>
            <a:off x="389257" y="261127"/>
            <a:ext cx="8353424" cy="306443"/>
          </a:xfrm>
        </p:spPr>
        <p:txBody>
          <a:bodyPr lIns="0" tIns="0" rIns="0" bIns="0"/>
          <a:lstStyle>
            <a:lvl1pPr>
              <a:defRPr b="0">
                <a:solidFill>
                  <a:schemeClr val="tx1"/>
                </a:solidFill>
                <a:latin typeface="Source Sans Pro Black" panose="020B0803030403020204" pitchFamily="34" charset="0"/>
              </a:defRPr>
            </a:lvl1pPr>
          </a:lstStyle>
          <a:p>
            <a:r>
              <a:rPr lang="en-US" dirty="0"/>
              <a:t>Click to edit Master title style</a:t>
            </a:r>
            <a:endParaRPr lang="en-CA" dirty="0"/>
          </a:p>
        </p:txBody>
      </p:sp>
      <p:sp>
        <p:nvSpPr>
          <p:cNvPr id="15" name="Text Placeholder 14"/>
          <p:cNvSpPr>
            <a:spLocks noGrp="1"/>
          </p:cNvSpPr>
          <p:nvPr>
            <p:ph type="body" sz="quarter" idx="12"/>
          </p:nvPr>
        </p:nvSpPr>
        <p:spPr>
          <a:xfrm>
            <a:off x="4067944" y="951310"/>
            <a:ext cx="3383782" cy="3888581"/>
          </a:xfrm>
        </p:spPr>
        <p:txBody>
          <a:bodyPr lIns="0" tIns="0" rIns="0" bIns="0"/>
          <a:lstStyle>
            <a:lvl1pPr marL="457200" indent="-276225">
              <a:lnSpc>
                <a:spcPct val="114000"/>
              </a:lnSpc>
              <a:buClr>
                <a:schemeClr val="accent2"/>
              </a:buClr>
              <a:buSzPct val="100000"/>
              <a:buFont typeface="Wingdings" panose="05000000000000000000" pitchFamily="2" charset="2"/>
              <a:buChar char="§"/>
              <a:defRPr sz="1700">
                <a:solidFill>
                  <a:schemeClr val="tx1"/>
                </a:solidFill>
                <a:latin typeface="+mn-lt"/>
              </a:defRPr>
            </a:lvl1pPr>
            <a:lvl2pPr marL="914400" indent="-342900">
              <a:lnSpc>
                <a:spcPct val="114000"/>
              </a:lnSpc>
              <a:buClr>
                <a:schemeClr val="accent2"/>
              </a:buClr>
              <a:buSzPct val="100000"/>
              <a:buFont typeface="Wingdings" panose="05000000000000000000" pitchFamily="2" charset="2"/>
              <a:buChar char="§"/>
              <a:defRPr sz="1700">
                <a:solidFill>
                  <a:schemeClr val="tx1"/>
                </a:solidFill>
                <a:latin typeface="+mn-lt"/>
              </a:defRPr>
            </a:lvl2pPr>
            <a:lvl3pPr marL="1371600" indent="-342900">
              <a:lnSpc>
                <a:spcPct val="114000"/>
              </a:lnSpc>
              <a:buClr>
                <a:schemeClr val="accent2"/>
              </a:buClr>
              <a:buSzPct val="100000"/>
              <a:buFont typeface="Wingdings" panose="05000000000000000000" pitchFamily="2" charset="2"/>
              <a:buChar char="§"/>
              <a:defRPr sz="1700">
                <a:solidFill>
                  <a:schemeClr val="tx1"/>
                </a:solidFill>
                <a:latin typeface="+mn-lt"/>
              </a:defRPr>
            </a:lvl3pPr>
            <a:lvl4pPr marL="1828800" indent="-342900">
              <a:lnSpc>
                <a:spcPct val="114000"/>
              </a:lnSpc>
              <a:buClr>
                <a:schemeClr val="accent2"/>
              </a:buClr>
              <a:buSzPct val="100000"/>
              <a:buFont typeface="Wingdings" panose="05000000000000000000" pitchFamily="2" charset="2"/>
              <a:buChar char="§"/>
              <a:defRPr sz="1700">
                <a:solidFill>
                  <a:schemeClr val="tx1"/>
                </a:solidFill>
                <a:latin typeface="+mn-lt"/>
              </a:defRPr>
            </a:lvl4pPr>
            <a:lvl5pPr marL="2286000" indent="-342900">
              <a:lnSpc>
                <a:spcPct val="114000"/>
              </a:lnSpc>
              <a:buClr>
                <a:schemeClr val="accent2"/>
              </a:buClr>
              <a:buSzPct val="100000"/>
              <a:buFont typeface="Wingdings" panose="05000000000000000000" pitchFamily="2" charset="2"/>
              <a:buChar char="§"/>
              <a:defRPr sz="17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Text Placeholder 14"/>
          <p:cNvSpPr>
            <a:spLocks noGrp="1"/>
          </p:cNvSpPr>
          <p:nvPr>
            <p:ph type="body" sz="quarter" idx="13"/>
          </p:nvPr>
        </p:nvSpPr>
        <p:spPr>
          <a:xfrm>
            <a:off x="391826" y="951707"/>
            <a:ext cx="3383782" cy="3888581"/>
          </a:xfrm>
        </p:spPr>
        <p:txBody>
          <a:bodyPr lIns="0" tIns="0" rIns="0" bIns="0"/>
          <a:lstStyle>
            <a:lvl1pPr marL="457200" indent="-276225">
              <a:lnSpc>
                <a:spcPct val="114000"/>
              </a:lnSpc>
              <a:buClr>
                <a:schemeClr val="accent2"/>
              </a:buClr>
              <a:buSzPct val="100000"/>
              <a:buFont typeface="Wingdings" panose="05000000000000000000" pitchFamily="2" charset="2"/>
              <a:buChar char="§"/>
              <a:defRPr sz="1700">
                <a:solidFill>
                  <a:schemeClr val="tx1"/>
                </a:solidFill>
                <a:latin typeface="+mn-lt"/>
              </a:defRPr>
            </a:lvl1pPr>
            <a:lvl2pPr marL="914400" indent="-342900">
              <a:lnSpc>
                <a:spcPct val="114000"/>
              </a:lnSpc>
              <a:buClr>
                <a:schemeClr val="accent2"/>
              </a:buClr>
              <a:buSzPct val="100000"/>
              <a:buFont typeface="Wingdings" panose="05000000000000000000" pitchFamily="2" charset="2"/>
              <a:buChar char="§"/>
              <a:defRPr sz="1700">
                <a:solidFill>
                  <a:schemeClr val="tx1"/>
                </a:solidFill>
                <a:latin typeface="+mn-lt"/>
              </a:defRPr>
            </a:lvl2pPr>
            <a:lvl3pPr marL="1371600" indent="-342900">
              <a:lnSpc>
                <a:spcPct val="114000"/>
              </a:lnSpc>
              <a:buClr>
                <a:schemeClr val="accent2"/>
              </a:buClr>
              <a:buSzPct val="100000"/>
              <a:buFont typeface="Wingdings" panose="05000000000000000000" pitchFamily="2" charset="2"/>
              <a:buChar char="§"/>
              <a:defRPr sz="1700">
                <a:solidFill>
                  <a:schemeClr val="tx1"/>
                </a:solidFill>
                <a:latin typeface="+mn-lt"/>
              </a:defRPr>
            </a:lvl3pPr>
            <a:lvl4pPr marL="1828800" indent="-342900">
              <a:lnSpc>
                <a:spcPct val="114000"/>
              </a:lnSpc>
              <a:buClr>
                <a:schemeClr val="accent2"/>
              </a:buClr>
              <a:buSzPct val="100000"/>
              <a:buFont typeface="Wingdings" panose="05000000000000000000" pitchFamily="2" charset="2"/>
              <a:buChar char="§"/>
              <a:defRPr sz="1700">
                <a:solidFill>
                  <a:schemeClr val="tx1"/>
                </a:solidFill>
                <a:latin typeface="+mn-lt"/>
              </a:defRPr>
            </a:lvl4pPr>
            <a:lvl5pPr marL="2286000" indent="-342900">
              <a:lnSpc>
                <a:spcPct val="114000"/>
              </a:lnSpc>
              <a:buClr>
                <a:schemeClr val="accent2"/>
              </a:buClr>
              <a:buSzPct val="100000"/>
              <a:buFont typeface="Wingdings" panose="05000000000000000000" pitchFamily="2" charset="2"/>
              <a:buChar char="§"/>
              <a:defRPr sz="17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9" name="Slide Number Placeholder 2"/>
          <p:cNvSpPr>
            <a:spLocks noGrp="1"/>
          </p:cNvSpPr>
          <p:nvPr>
            <p:ph type="sldNum" sz="quarter" idx="14"/>
          </p:nvPr>
        </p:nvSpPr>
        <p:spPr>
          <a:xfrm>
            <a:off x="7879234" y="4841576"/>
            <a:ext cx="864096" cy="273248"/>
          </a:xfrm>
        </p:spPr>
        <p:txBody>
          <a:bodyPr lIns="0" tIns="0" rIns="0" bIns="0" anchor="ctr"/>
          <a:lstStyle>
            <a:lvl1pPr>
              <a:defRPr>
                <a:solidFill>
                  <a:schemeClr val="tx1">
                    <a:lumMod val="85000"/>
                    <a:lumOff val="15000"/>
                  </a:schemeClr>
                </a:solidFill>
                <a:latin typeface="+mn-lt"/>
              </a:defRPr>
            </a:lvl1pPr>
          </a:lstStyle>
          <a:p>
            <a:fld id="{EB591610-8F35-4B6C-AE74-4A075B34BC29}" type="slidenum">
              <a:rPr lang="en-CA" smtClean="0"/>
              <a:pPr/>
              <a:t>‹#›</a:t>
            </a:fld>
            <a:endParaRPr lang="en-CA" dirty="0"/>
          </a:p>
        </p:txBody>
      </p:sp>
    </p:spTree>
    <p:extLst>
      <p:ext uri="{BB962C8B-B14F-4D97-AF65-F5344CB8AC3E}">
        <p14:creationId xmlns:p14="http://schemas.microsoft.com/office/powerpoint/2010/main" val="1190226074"/>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Rectangle 1"/>
          <p:cNvSpPr/>
          <p:nvPr userDrawn="1"/>
        </p:nvSpPr>
        <p:spPr>
          <a:xfrm>
            <a:off x="0" y="-20538"/>
            <a:ext cx="9144000" cy="42064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itle 1"/>
          <p:cNvSpPr>
            <a:spLocks noGrp="1"/>
          </p:cNvSpPr>
          <p:nvPr>
            <p:ph type="title"/>
          </p:nvPr>
        </p:nvSpPr>
        <p:spPr>
          <a:xfrm>
            <a:off x="389257" y="261127"/>
            <a:ext cx="8353424" cy="306443"/>
          </a:xfrm>
        </p:spPr>
        <p:txBody>
          <a:bodyPr lIns="0" tIns="0" rIns="0" bIns="0"/>
          <a:lstStyle>
            <a:lvl1pPr>
              <a:defRPr b="0">
                <a:solidFill>
                  <a:schemeClr val="bg1"/>
                </a:solidFill>
                <a:latin typeface="Source Sans Pro Black" panose="020B0803030403020204" pitchFamily="34" charset="0"/>
              </a:defRPr>
            </a:lvl1pPr>
          </a:lstStyle>
          <a:p>
            <a:r>
              <a:rPr lang="en-US" dirty="0"/>
              <a:t>Click to edit Master title style</a:t>
            </a:r>
            <a:endParaRPr lang="en-CA" dirty="0"/>
          </a:p>
        </p:txBody>
      </p:sp>
      <p:sp>
        <p:nvSpPr>
          <p:cNvPr id="5" name="Slide Number Placeholder 2"/>
          <p:cNvSpPr>
            <a:spLocks noGrp="1"/>
          </p:cNvSpPr>
          <p:nvPr>
            <p:ph type="sldNum" sz="quarter" idx="12"/>
          </p:nvPr>
        </p:nvSpPr>
        <p:spPr>
          <a:xfrm>
            <a:off x="7879234" y="4841576"/>
            <a:ext cx="864096" cy="273248"/>
          </a:xfrm>
        </p:spPr>
        <p:txBody>
          <a:bodyPr lIns="0" tIns="0" rIns="0" bIns="0" anchor="ctr"/>
          <a:lstStyle>
            <a:lvl1pPr>
              <a:defRPr>
                <a:solidFill>
                  <a:schemeClr val="tx1">
                    <a:lumMod val="85000"/>
                    <a:lumOff val="15000"/>
                  </a:schemeClr>
                </a:solidFill>
                <a:latin typeface="+mn-lt"/>
              </a:defRPr>
            </a:lvl1pPr>
          </a:lstStyle>
          <a:p>
            <a:fld id="{EB591610-8F35-4B6C-AE74-4A075B34BC29}" type="slidenum">
              <a:rPr lang="en-CA" smtClean="0"/>
              <a:pPr/>
              <a:t>‹#›</a:t>
            </a:fld>
            <a:endParaRPr lang="en-CA" dirty="0"/>
          </a:p>
        </p:txBody>
      </p:sp>
    </p:spTree>
    <p:extLst>
      <p:ext uri="{BB962C8B-B14F-4D97-AF65-F5344CB8AC3E}">
        <p14:creationId xmlns:p14="http://schemas.microsoft.com/office/powerpoint/2010/main" val="3440773848"/>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p:cNvSpPr/>
          <p:nvPr userDrawn="1"/>
        </p:nvSpPr>
        <p:spPr>
          <a:xfrm>
            <a:off x="0" y="-20538"/>
            <a:ext cx="9144000" cy="2592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itle 1"/>
          <p:cNvSpPr>
            <a:spLocks noGrp="1"/>
          </p:cNvSpPr>
          <p:nvPr>
            <p:ph type="title"/>
          </p:nvPr>
        </p:nvSpPr>
        <p:spPr>
          <a:xfrm>
            <a:off x="389257" y="261127"/>
            <a:ext cx="8353424" cy="306443"/>
          </a:xfrm>
        </p:spPr>
        <p:txBody>
          <a:bodyPr lIns="0" tIns="0" rIns="0" bIns="0"/>
          <a:lstStyle>
            <a:lvl1pPr>
              <a:defRPr b="0">
                <a:solidFill>
                  <a:schemeClr val="bg1"/>
                </a:solidFill>
                <a:latin typeface="Source Sans Pro Black" panose="020B0803030403020204" pitchFamily="34" charset="0"/>
              </a:defRPr>
            </a:lvl1pPr>
          </a:lstStyle>
          <a:p>
            <a:r>
              <a:rPr lang="en-US" dirty="0"/>
              <a:t>Click to edit Master title style</a:t>
            </a:r>
            <a:endParaRPr lang="en-CA" dirty="0"/>
          </a:p>
        </p:txBody>
      </p:sp>
      <p:sp>
        <p:nvSpPr>
          <p:cNvPr id="5" name="Slide Number Placeholder 2"/>
          <p:cNvSpPr>
            <a:spLocks noGrp="1"/>
          </p:cNvSpPr>
          <p:nvPr>
            <p:ph type="sldNum" sz="quarter" idx="12"/>
          </p:nvPr>
        </p:nvSpPr>
        <p:spPr>
          <a:xfrm>
            <a:off x="7879234" y="4841576"/>
            <a:ext cx="864096" cy="273248"/>
          </a:xfrm>
        </p:spPr>
        <p:txBody>
          <a:bodyPr lIns="0" tIns="0" rIns="0" bIns="0" anchor="ctr"/>
          <a:lstStyle>
            <a:lvl1pPr>
              <a:defRPr>
                <a:solidFill>
                  <a:schemeClr val="tx1">
                    <a:lumMod val="85000"/>
                    <a:lumOff val="15000"/>
                  </a:schemeClr>
                </a:solidFill>
                <a:latin typeface="+mn-lt"/>
              </a:defRPr>
            </a:lvl1pPr>
          </a:lstStyle>
          <a:p>
            <a:fld id="{EB591610-8F35-4B6C-AE74-4A075B34BC29}" type="slidenum">
              <a:rPr lang="en-CA" smtClean="0"/>
              <a:pPr/>
              <a:t>‹#›</a:t>
            </a:fld>
            <a:endParaRPr lang="en-CA" dirty="0"/>
          </a:p>
        </p:txBody>
      </p:sp>
    </p:spTree>
    <p:extLst>
      <p:ext uri="{BB962C8B-B14F-4D97-AF65-F5344CB8AC3E}">
        <p14:creationId xmlns:p14="http://schemas.microsoft.com/office/powerpoint/2010/main" val="15452028"/>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Rectangle 1"/>
          <p:cNvSpPr/>
          <p:nvPr userDrawn="1"/>
        </p:nvSpPr>
        <p:spPr>
          <a:xfrm>
            <a:off x="0" y="2549846"/>
            <a:ext cx="9144000" cy="2592288"/>
          </a:xfrm>
          <a:prstGeom prst="rect">
            <a:avLst/>
          </a:prstGeom>
          <a:solidFill>
            <a:schemeClr val="accent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Slide Number Placeholder 2"/>
          <p:cNvSpPr>
            <a:spLocks noGrp="1"/>
          </p:cNvSpPr>
          <p:nvPr>
            <p:ph type="sldNum" sz="quarter" idx="12"/>
          </p:nvPr>
        </p:nvSpPr>
        <p:spPr>
          <a:xfrm>
            <a:off x="7879234" y="4841576"/>
            <a:ext cx="864096" cy="273248"/>
          </a:xfrm>
        </p:spPr>
        <p:txBody>
          <a:bodyPr lIns="0" tIns="0" rIns="0" bIns="0" anchor="ctr"/>
          <a:lstStyle>
            <a:lvl1pPr>
              <a:defRPr>
                <a:solidFill>
                  <a:schemeClr val="tx1">
                    <a:lumMod val="85000"/>
                    <a:lumOff val="15000"/>
                  </a:schemeClr>
                </a:solidFill>
                <a:latin typeface="+mn-lt"/>
              </a:defRPr>
            </a:lvl1pPr>
          </a:lstStyle>
          <a:p>
            <a:fld id="{EB591610-8F35-4B6C-AE74-4A075B34BC29}" type="slidenum">
              <a:rPr lang="en-CA" smtClean="0"/>
              <a:pPr/>
              <a:t>‹#›</a:t>
            </a:fld>
            <a:endParaRPr lang="en-CA" dirty="0"/>
          </a:p>
        </p:txBody>
      </p:sp>
    </p:spTree>
    <p:extLst>
      <p:ext uri="{BB962C8B-B14F-4D97-AF65-F5344CB8AC3E}">
        <p14:creationId xmlns:p14="http://schemas.microsoft.com/office/powerpoint/2010/main" val="3400601963"/>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731575" y="422501"/>
            <a:ext cx="7680853" cy="857400"/>
          </a:xfrm>
          <a:prstGeom prst="rect">
            <a:avLst/>
          </a:prstGeom>
          <a:noFill/>
          <a:ln>
            <a:noFill/>
          </a:ln>
        </p:spPr>
        <p:txBody>
          <a:bodyPr spcFirstLastPara="1" wrap="square" lIns="91425" tIns="91425" rIns="91425" bIns="91425" anchor="t" anchorCtr="0"/>
          <a:lstStyle>
            <a:lvl1pPr lvl="0">
              <a:spcBef>
                <a:spcPts val="0"/>
              </a:spcBef>
              <a:spcAft>
                <a:spcPts val="0"/>
              </a:spcAft>
              <a:buSzPts val="2600"/>
              <a:buFont typeface="Titillium Web"/>
              <a:buNone/>
              <a:defRPr sz="2600" b="1">
                <a:latin typeface="Titillium Web"/>
                <a:ea typeface="Titillium Web"/>
                <a:cs typeface="Titillium Web"/>
                <a:sym typeface="Titillium Web"/>
              </a:defRPr>
            </a:lvl1pPr>
            <a:lvl2pPr lvl="1">
              <a:spcBef>
                <a:spcPts val="0"/>
              </a:spcBef>
              <a:spcAft>
                <a:spcPts val="0"/>
              </a:spcAft>
              <a:buSzPts val="2600"/>
              <a:buFont typeface="Titillium Web"/>
              <a:buNone/>
              <a:defRPr sz="2600" b="1">
                <a:latin typeface="Titillium Web"/>
                <a:ea typeface="Titillium Web"/>
                <a:cs typeface="Titillium Web"/>
                <a:sym typeface="Titillium Web"/>
              </a:defRPr>
            </a:lvl2pPr>
            <a:lvl3pPr lvl="2">
              <a:spcBef>
                <a:spcPts val="0"/>
              </a:spcBef>
              <a:spcAft>
                <a:spcPts val="0"/>
              </a:spcAft>
              <a:buSzPts val="2600"/>
              <a:buFont typeface="Titillium Web"/>
              <a:buNone/>
              <a:defRPr sz="2600" b="1">
                <a:latin typeface="Titillium Web"/>
                <a:ea typeface="Titillium Web"/>
                <a:cs typeface="Titillium Web"/>
                <a:sym typeface="Titillium Web"/>
              </a:defRPr>
            </a:lvl3pPr>
            <a:lvl4pPr lvl="3">
              <a:spcBef>
                <a:spcPts val="0"/>
              </a:spcBef>
              <a:spcAft>
                <a:spcPts val="0"/>
              </a:spcAft>
              <a:buSzPts val="2600"/>
              <a:buFont typeface="Titillium Web"/>
              <a:buNone/>
              <a:defRPr sz="2600" b="1">
                <a:latin typeface="Titillium Web"/>
                <a:ea typeface="Titillium Web"/>
                <a:cs typeface="Titillium Web"/>
                <a:sym typeface="Titillium Web"/>
              </a:defRPr>
            </a:lvl4pPr>
            <a:lvl5pPr lvl="4">
              <a:spcBef>
                <a:spcPts val="0"/>
              </a:spcBef>
              <a:spcAft>
                <a:spcPts val="0"/>
              </a:spcAft>
              <a:buSzPts val="2600"/>
              <a:buFont typeface="Titillium Web"/>
              <a:buNone/>
              <a:defRPr sz="2600" b="1">
                <a:latin typeface="Titillium Web"/>
                <a:ea typeface="Titillium Web"/>
                <a:cs typeface="Titillium Web"/>
                <a:sym typeface="Titillium Web"/>
              </a:defRPr>
            </a:lvl5pPr>
            <a:lvl6pPr lvl="5">
              <a:spcBef>
                <a:spcPts val="0"/>
              </a:spcBef>
              <a:spcAft>
                <a:spcPts val="0"/>
              </a:spcAft>
              <a:buSzPts val="2600"/>
              <a:buFont typeface="Titillium Web"/>
              <a:buNone/>
              <a:defRPr sz="2600" b="1">
                <a:latin typeface="Titillium Web"/>
                <a:ea typeface="Titillium Web"/>
                <a:cs typeface="Titillium Web"/>
                <a:sym typeface="Titillium Web"/>
              </a:defRPr>
            </a:lvl6pPr>
            <a:lvl7pPr lvl="6">
              <a:spcBef>
                <a:spcPts val="0"/>
              </a:spcBef>
              <a:spcAft>
                <a:spcPts val="0"/>
              </a:spcAft>
              <a:buSzPts val="2600"/>
              <a:buFont typeface="Titillium Web"/>
              <a:buNone/>
              <a:defRPr sz="2600" b="1">
                <a:latin typeface="Titillium Web"/>
                <a:ea typeface="Titillium Web"/>
                <a:cs typeface="Titillium Web"/>
                <a:sym typeface="Titillium Web"/>
              </a:defRPr>
            </a:lvl7pPr>
            <a:lvl8pPr lvl="7">
              <a:spcBef>
                <a:spcPts val="0"/>
              </a:spcBef>
              <a:spcAft>
                <a:spcPts val="0"/>
              </a:spcAft>
              <a:buSzPts val="2600"/>
              <a:buFont typeface="Titillium Web"/>
              <a:buNone/>
              <a:defRPr sz="2600" b="1">
                <a:latin typeface="Titillium Web"/>
                <a:ea typeface="Titillium Web"/>
                <a:cs typeface="Titillium Web"/>
                <a:sym typeface="Titillium Web"/>
              </a:defRPr>
            </a:lvl8pPr>
            <a:lvl9pPr lvl="8">
              <a:spcBef>
                <a:spcPts val="0"/>
              </a:spcBef>
              <a:spcAft>
                <a:spcPts val="0"/>
              </a:spcAft>
              <a:buSzPts val="2600"/>
              <a:buFont typeface="Titillium Web"/>
              <a:buNone/>
              <a:defRPr sz="2600" b="1">
                <a:latin typeface="Titillium Web"/>
                <a:ea typeface="Titillium Web"/>
                <a:cs typeface="Titillium Web"/>
                <a:sym typeface="Titillium Web"/>
              </a:defRPr>
            </a:lvl9pPr>
          </a:lstStyle>
          <a:p>
            <a:endParaRPr dirty="0"/>
          </a:p>
        </p:txBody>
      </p:sp>
      <p:sp>
        <p:nvSpPr>
          <p:cNvPr id="7" name="Shape 7"/>
          <p:cNvSpPr txBox="1">
            <a:spLocks noGrp="1"/>
          </p:cNvSpPr>
          <p:nvPr>
            <p:ph type="body" idx="1"/>
          </p:nvPr>
        </p:nvSpPr>
        <p:spPr>
          <a:xfrm>
            <a:off x="723799" y="1586326"/>
            <a:ext cx="7688628" cy="3148500"/>
          </a:xfrm>
          <a:prstGeom prst="rect">
            <a:avLst/>
          </a:prstGeom>
          <a:noFill/>
          <a:ln>
            <a:noFill/>
          </a:ln>
        </p:spPr>
        <p:txBody>
          <a:bodyPr spcFirstLastPara="1" wrap="square" lIns="91425" tIns="91425" rIns="91425" bIns="91425" anchor="t" anchorCtr="0"/>
          <a:lstStyle>
            <a:lvl1pPr marL="457200" lvl="0" indent="-342900">
              <a:spcBef>
                <a:spcPts val="60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1pPr>
            <a:lvl2pPr marL="914400" lvl="1"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2pPr>
            <a:lvl3pPr marL="1371600" lvl="2"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3pPr>
            <a:lvl4pPr marL="1828800" lvl="3"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4pPr>
            <a:lvl5pPr marL="2286000" lvl="4"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5pPr>
            <a:lvl6pPr marL="2743200" lvl="5"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6pPr>
            <a:lvl7pPr marL="3200400" lvl="6"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7pPr>
            <a:lvl8pPr marL="3657600" lvl="7"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8pPr>
            <a:lvl9pPr marL="4114800" lvl="8"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9pPr>
          </a:lstStyle>
          <a:p>
            <a:endParaRPr dirty="0"/>
          </a:p>
        </p:txBody>
      </p:sp>
      <p:sp>
        <p:nvSpPr>
          <p:cNvPr id="2" name="Slide Number Placeholder 1"/>
          <p:cNvSpPr>
            <a:spLocks noGrp="1"/>
          </p:cNvSpPr>
          <p:nvPr>
            <p:ph type="sldNum" sz="quarter" idx="4"/>
          </p:nvPr>
        </p:nvSpPr>
        <p:spPr>
          <a:xfrm>
            <a:off x="6607013" y="4844023"/>
            <a:ext cx="2133600" cy="273248"/>
          </a:xfrm>
          <a:prstGeom prst="rect">
            <a:avLst/>
          </a:prstGeom>
        </p:spPr>
        <p:txBody>
          <a:bodyPr vert="horz" lIns="0" tIns="0" rIns="0" bIns="0" rtlCol="0" anchor="ctr"/>
          <a:lstStyle>
            <a:lvl1pPr algn="r">
              <a:defRPr sz="1000" b="0">
                <a:solidFill>
                  <a:schemeClr val="tx2"/>
                </a:solidFill>
                <a:latin typeface="Source Sans Pro" panose="020B0503030403020204" pitchFamily="34" charset="0"/>
              </a:defRPr>
            </a:lvl1pPr>
          </a:lstStyle>
          <a:p>
            <a:fld id="{EB591610-8F35-4B6C-AE74-4A075B34BC29}" type="slidenum">
              <a:rPr lang="en-CA" smtClean="0"/>
              <a:pPr/>
              <a:t>‹#›</a:t>
            </a:fld>
            <a:endParaRPr lang="en-CA" dirty="0"/>
          </a:p>
        </p:txBody>
      </p:sp>
    </p:spTree>
  </p:cSld>
  <p:clrMap bg1="lt1" tx1="dk1" bg2="dk2" tx2="lt2" accent1="accent1" accent2="accent2" accent3="accent3" accent4="accent4" accent5="accent5" accent6="accent6" hlink="hlink" folHlink="folHlink"/>
  <p:sldLayoutIdLst>
    <p:sldLayoutId id="2147483665" r:id="rId1"/>
    <p:sldLayoutId id="2147483670" r:id="rId2"/>
    <p:sldLayoutId id="2147483676" r:id="rId3"/>
    <p:sldLayoutId id="2147483677" r:id="rId4"/>
    <p:sldLayoutId id="2147483674" r:id="rId5"/>
    <p:sldLayoutId id="2147483669" r:id="rId6"/>
    <p:sldLayoutId id="2147483667" r:id="rId7"/>
    <p:sldLayoutId id="2147483668" r:id="rId8"/>
    <p:sldLayoutId id="2147483671" r:id="rId9"/>
    <p:sldLayoutId id="2147483662" r:id="rId10"/>
    <p:sldLayoutId id="2147483663" r:id="rId11"/>
    <p:sldLayoutId id="2147483664" r:id="rId12"/>
    <p:sldLayoutId id="2147483666" r:id="rId13"/>
    <p:sldLayoutId id="2147483672" r:id="rId14"/>
    <p:sldLayoutId id="2147483675" r:id="rId15"/>
  </p:sldLayoutIdLst>
  <p:transition>
    <p:fade thruBlk="1"/>
  </p:transition>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Source Sans Pro Black" panose="020B0803030403020204" pitchFamily="34" charset="0"/>
          <a:ea typeface="Source Sans Pro Black" panose="020B0803030403020204" pitchFamily="34"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chemeClr val="tx1">
              <a:lumMod val="75000"/>
              <a:lumOff val="25000"/>
            </a:schemeClr>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hodb65EkorM" TargetMode="Externa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24C884-A4F6-760A-C208-FFCBE2E959CE}"/>
              </a:ext>
            </a:extLst>
          </p:cNvPr>
          <p:cNvPicPr>
            <a:picLocks noChangeAspect="1"/>
          </p:cNvPicPr>
          <p:nvPr/>
        </p:nvPicPr>
        <p:blipFill>
          <a:blip r:embed="rId2">
            <a:clrChange>
              <a:clrFrom>
                <a:srgbClr val="F7F7F7"/>
              </a:clrFrom>
              <a:clrTo>
                <a:srgbClr val="F7F7F7">
                  <a:alpha val="0"/>
                </a:srgbClr>
              </a:clrTo>
            </a:clrChange>
          </a:blip>
          <a:stretch>
            <a:fillRect/>
          </a:stretch>
        </p:blipFill>
        <p:spPr>
          <a:xfrm>
            <a:off x="6258664" y="882166"/>
            <a:ext cx="2626144" cy="2142996"/>
          </a:xfrm>
          <a:prstGeom prst="rect">
            <a:avLst/>
          </a:prstGeom>
        </p:spPr>
      </p:pic>
      <p:pic>
        <p:nvPicPr>
          <p:cNvPr id="4" name="Picture 9"/>
          <p:cNvPicPr>
            <a:picLocks noChangeAspect="1"/>
          </p:cNvPicPr>
          <p:nvPr/>
        </p:nvPicPr>
        <p:blipFill>
          <a:blip r:embed="rId3"/>
          <a:srcRect/>
          <a:stretch>
            <a:fillRect/>
          </a:stretch>
        </p:blipFill>
        <p:spPr bwMode="auto">
          <a:xfrm>
            <a:off x="1319818" y="4404817"/>
            <a:ext cx="781050" cy="222647"/>
          </a:xfrm>
          <a:prstGeom prst="rect">
            <a:avLst/>
          </a:prstGeom>
          <a:noFill/>
          <a:ln w="9525">
            <a:no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628" y="4296783"/>
            <a:ext cx="510162" cy="438714"/>
          </a:xfrm>
          <a:prstGeom prst="rect">
            <a:avLst/>
          </a:prstGeom>
        </p:spPr>
      </p:pic>
      <p:sp>
        <p:nvSpPr>
          <p:cNvPr id="6" name="Title 1"/>
          <p:cNvSpPr txBox="1">
            <a:spLocks/>
          </p:cNvSpPr>
          <p:nvPr/>
        </p:nvSpPr>
        <p:spPr bwMode="auto">
          <a:xfrm>
            <a:off x="612824" y="1126331"/>
            <a:ext cx="4967288" cy="539354"/>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Roboto Condensed"/>
              </a:defRPr>
            </a:lvl2pPr>
            <a:lvl3pPr algn="ctr" rtl="0" eaLnBrk="0" fontAlgn="base" hangingPunct="0">
              <a:spcBef>
                <a:spcPct val="0"/>
              </a:spcBef>
              <a:spcAft>
                <a:spcPct val="0"/>
              </a:spcAft>
              <a:defRPr sz="4400">
                <a:solidFill>
                  <a:schemeClr val="tx1"/>
                </a:solidFill>
                <a:latin typeface="Roboto Condensed"/>
              </a:defRPr>
            </a:lvl3pPr>
            <a:lvl4pPr algn="ctr" rtl="0" eaLnBrk="0" fontAlgn="base" hangingPunct="0">
              <a:spcBef>
                <a:spcPct val="0"/>
              </a:spcBef>
              <a:spcAft>
                <a:spcPct val="0"/>
              </a:spcAft>
              <a:defRPr sz="4400">
                <a:solidFill>
                  <a:schemeClr val="tx1"/>
                </a:solidFill>
                <a:latin typeface="Roboto Condensed"/>
              </a:defRPr>
            </a:lvl4pPr>
            <a:lvl5pPr algn="ctr" rtl="0" eaLnBrk="0" fontAlgn="base" hangingPunct="0">
              <a:spcBef>
                <a:spcPct val="0"/>
              </a:spcBef>
              <a:spcAft>
                <a:spcPct val="0"/>
              </a:spcAft>
              <a:defRPr sz="4400">
                <a:solidFill>
                  <a:schemeClr val="tx1"/>
                </a:solidFill>
                <a:latin typeface="Roboto Condensed"/>
              </a:defRPr>
            </a:lvl5pPr>
            <a:lvl6pPr marL="457200" algn="ctr" rtl="0" fontAlgn="base">
              <a:spcBef>
                <a:spcPct val="0"/>
              </a:spcBef>
              <a:spcAft>
                <a:spcPct val="0"/>
              </a:spcAft>
              <a:defRPr sz="4400">
                <a:solidFill>
                  <a:schemeClr val="tx1"/>
                </a:solidFill>
                <a:latin typeface="Roboto Condensed"/>
              </a:defRPr>
            </a:lvl6pPr>
            <a:lvl7pPr marL="914400" algn="ctr" rtl="0" fontAlgn="base">
              <a:spcBef>
                <a:spcPct val="0"/>
              </a:spcBef>
              <a:spcAft>
                <a:spcPct val="0"/>
              </a:spcAft>
              <a:defRPr sz="4400">
                <a:solidFill>
                  <a:schemeClr val="tx1"/>
                </a:solidFill>
                <a:latin typeface="Roboto Condensed"/>
              </a:defRPr>
            </a:lvl7pPr>
            <a:lvl8pPr marL="1371600" algn="ctr" rtl="0" fontAlgn="base">
              <a:spcBef>
                <a:spcPct val="0"/>
              </a:spcBef>
              <a:spcAft>
                <a:spcPct val="0"/>
              </a:spcAft>
              <a:defRPr sz="4400">
                <a:solidFill>
                  <a:schemeClr val="tx1"/>
                </a:solidFill>
                <a:latin typeface="Roboto Condensed"/>
              </a:defRPr>
            </a:lvl8pPr>
            <a:lvl9pPr marL="1828800" algn="ctr" rtl="0" fontAlgn="base">
              <a:spcBef>
                <a:spcPct val="0"/>
              </a:spcBef>
              <a:spcAft>
                <a:spcPct val="0"/>
              </a:spcAft>
              <a:defRPr sz="4400">
                <a:solidFill>
                  <a:schemeClr val="tx1"/>
                </a:solidFill>
                <a:latin typeface="Roboto Condensed"/>
              </a:defRPr>
            </a:lvl9pPr>
          </a:lstStyle>
          <a:p>
            <a:pPr defTabSz="685800" eaLnBrk="1" hangingPunct="1">
              <a:buClrTx/>
              <a:defRPr/>
            </a:pPr>
            <a:r>
              <a:rPr lang="en-CA" sz="2800" dirty="0">
                <a:solidFill>
                  <a:schemeClr val="tx1">
                    <a:lumMod val="85000"/>
                    <a:lumOff val="15000"/>
                  </a:schemeClr>
                </a:solidFill>
                <a:latin typeface="Roboto Condensed"/>
              </a:rPr>
              <a:t>Immunizations for Adults</a:t>
            </a:r>
            <a:br>
              <a:rPr lang="en-CA" sz="1950" dirty="0">
                <a:solidFill>
                  <a:schemeClr val="tx1">
                    <a:lumMod val="85000"/>
                    <a:lumOff val="15000"/>
                  </a:schemeClr>
                </a:solidFill>
                <a:latin typeface="Roboto Condensed"/>
              </a:rPr>
            </a:br>
            <a:r>
              <a:rPr lang="en-CA" sz="2000" dirty="0">
                <a:solidFill>
                  <a:schemeClr val="tx1">
                    <a:lumMod val="85000"/>
                    <a:lumOff val="15000"/>
                  </a:schemeClr>
                </a:solidFill>
                <a:latin typeface="Roboto Condensed"/>
              </a:rPr>
              <a:t>Healthy Living through Health Promotion</a:t>
            </a:r>
          </a:p>
          <a:p>
            <a:pPr defTabSz="685800" eaLnBrk="1" hangingPunct="1">
              <a:buClrTx/>
              <a:defRPr/>
            </a:pPr>
            <a:endParaRPr lang="en-CA" sz="1950" dirty="0">
              <a:solidFill>
                <a:schemeClr val="tx1">
                  <a:lumMod val="85000"/>
                  <a:lumOff val="15000"/>
                </a:schemeClr>
              </a:solidFill>
              <a:latin typeface="Roboto Condensed"/>
            </a:endParaRPr>
          </a:p>
          <a:p>
            <a:pPr defTabSz="685800" eaLnBrk="1" hangingPunct="1">
              <a:buClrTx/>
              <a:defRPr/>
            </a:pPr>
            <a:endParaRPr lang="en-CA" sz="1950" dirty="0">
              <a:solidFill>
                <a:schemeClr val="tx1">
                  <a:lumMod val="85000"/>
                  <a:lumOff val="15000"/>
                </a:schemeClr>
              </a:solidFill>
              <a:latin typeface="Roboto Condensed"/>
            </a:endParaRPr>
          </a:p>
        </p:txBody>
      </p:sp>
      <p:sp>
        <p:nvSpPr>
          <p:cNvPr id="9" name="Rectangle 6"/>
          <p:cNvSpPr/>
          <p:nvPr/>
        </p:nvSpPr>
        <p:spPr>
          <a:xfrm>
            <a:off x="612824" y="933451"/>
            <a:ext cx="270272" cy="321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050" dirty="0">
              <a:solidFill>
                <a:schemeClr val="tx1"/>
              </a:solidFill>
            </a:endParaRPr>
          </a:p>
        </p:txBody>
      </p:sp>
      <p:sp>
        <p:nvSpPr>
          <p:cNvPr id="10" name="Rectangle 7"/>
          <p:cNvSpPr/>
          <p:nvPr/>
        </p:nvSpPr>
        <p:spPr>
          <a:xfrm>
            <a:off x="883096" y="933451"/>
            <a:ext cx="270272" cy="321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050" dirty="0">
              <a:solidFill>
                <a:schemeClr val="tx1"/>
              </a:solidFill>
            </a:endParaRPr>
          </a:p>
        </p:txBody>
      </p:sp>
      <p:sp>
        <p:nvSpPr>
          <p:cNvPr id="11" name="Rectangle 8"/>
          <p:cNvSpPr/>
          <p:nvPr/>
        </p:nvSpPr>
        <p:spPr>
          <a:xfrm>
            <a:off x="1153368" y="933451"/>
            <a:ext cx="269081" cy="321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050" dirty="0">
              <a:solidFill>
                <a:schemeClr val="tx1"/>
              </a:solidFill>
            </a:endParaRPr>
          </a:p>
        </p:txBody>
      </p:sp>
      <p:sp>
        <p:nvSpPr>
          <p:cNvPr id="13" name="TextBox 12">
            <a:extLst>
              <a:ext uri="{FF2B5EF4-FFF2-40B4-BE49-F238E27FC236}">
                <a16:creationId xmlns:a16="http://schemas.microsoft.com/office/drawing/2014/main" id="{CF81345C-C4E7-4B0F-AD76-B901DEF01ABC}"/>
              </a:ext>
            </a:extLst>
          </p:cNvPr>
          <p:cNvSpPr txBox="1"/>
          <p:nvPr/>
        </p:nvSpPr>
        <p:spPr>
          <a:xfrm>
            <a:off x="8229168" y="4546878"/>
            <a:ext cx="402674" cy="207749"/>
          </a:xfrm>
          <a:prstGeom prst="rect">
            <a:avLst/>
          </a:prstGeom>
          <a:noFill/>
        </p:spPr>
        <p:txBody>
          <a:bodyPr wrap="none" rtlCol="0">
            <a:spAutoFit/>
          </a:bodyPr>
          <a:lstStyle/>
          <a:p>
            <a:pPr algn="r"/>
            <a:r>
              <a:rPr lang="en-CA" sz="750" dirty="0">
                <a:solidFill>
                  <a:schemeClr val="bg2"/>
                </a:solidFill>
                <a:latin typeface="+mn-lt"/>
              </a:rPr>
              <a:t>2025</a:t>
            </a:r>
          </a:p>
        </p:txBody>
      </p:sp>
    </p:spTree>
    <p:extLst>
      <p:ext uri="{BB962C8B-B14F-4D97-AF65-F5344CB8AC3E}">
        <p14:creationId xmlns:p14="http://schemas.microsoft.com/office/powerpoint/2010/main" val="4062785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sz="2800" dirty="0"/>
              <a:t>Question 4</a:t>
            </a:r>
            <a:endParaRPr lang="en-US" sz="2800" dirty="0"/>
          </a:p>
        </p:txBody>
      </p:sp>
      <p:sp>
        <p:nvSpPr>
          <p:cNvPr id="2" name="Text Placeholder 1">
            <a:extLst>
              <a:ext uri="{FF2B5EF4-FFF2-40B4-BE49-F238E27FC236}">
                <a16:creationId xmlns:a16="http://schemas.microsoft.com/office/drawing/2014/main" id="{4B469215-900D-3B5D-0E91-FF0B5FF99CDD}"/>
              </a:ext>
            </a:extLst>
          </p:cNvPr>
          <p:cNvSpPr>
            <a:spLocks noGrp="1"/>
          </p:cNvSpPr>
          <p:nvPr>
            <p:ph type="body" sz="quarter" idx="13"/>
          </p:nvPr>
        </p:nvSpPr>
        <p:spPr/>
        <p:txBody>
          <a:bodyPr/>
          <a:lstStyle/>
          <a:p>
            <a:pPr marL="0" indent="0">
              <a:buNone/>
            </a:pPr>
            <a:r>
              <a:rPr lang="en-US" sz="1800" b="0" dirty="0"/>
              <a:t>The more people are vaccinated, the fewer opportunities a disease has to spread. </a:t>
            </a:r>
            <a:endParaRPr lang="en-CA" dirty="0"/>
          </a:p>
        </p:txBody>
      </p:sp>
      <p:sp>
        <p:nvSpPr>
          <p:cNvPr id="4" name="Slide Number Placeholder 3"/>
          <p:cNvSpPr>
            <a:spLocks noGrp="1"/>
          </p:cNvSpPr>
          <p:nvPr>
            <p:ph type="sldNum" sz="quarter" idx="12"/>
          </p:nvPr>
        </p:nvSpPr>
        <p:spPr/>
        <p:txBody>
          <a:bodyPr/>
          <a:lstStyle/>
          <a:p>
            <a:fld id="{B43408B3-A07F-4A0F-8CA0-A4BAC4BF6D14}" type="slidenum">
              <a:rPr lang="en-CA" smtClean="0"/>
              <a:pPr/>
              <a:t>10</a:t>
            </a:fld>
            <a:endParaRPr lang="en-CA"/>
          </a:p>
        </p:txBody>
      </p:sp>
      <p:pic>
        <p:nvPicPr>
          <p:cNvPr id="3" name="Picture 2">
            <a:extLst>
              <a:ext uri="{FF2B5EF4-FFF2-40B4-BE49-F238E27FC236}">
                <a16:creationId xmlns:a16="http://schemas.microsoft.com/office/drawing/2014/main" id="{93F3F741-4A39-0198-9184-DF146B36235E}"/>
              </a:ext>
            </a:extLst>
          </p:cNvPr>
          <p:cNvPicPr>
            <a:picLocks noChangeAspect="1"/>
          </p:cNvPicPr>
          <p:nvPr/>
        </p:nvPicPr>
        <p:blipFill>
          <a:blip r:embed="rId3"/>
          <a:stretch>
            <a:fillRect/>
          </a:stretch>
        </p:blipFill>
        <p:spPr>
          <a:xfrm>
            <a:off x="4912962" y="1059582"/>
            <a:ext cx="792701" cy="722921"/>
          </a:xfrm>
          <a:prstGeom prst="rect">
            <a:avLst/>
          </a:prstGeom>
        </p:spPr>
      </p:pic>
      <p:sp>
        <p:nvSpPr>
          <p:cNvPr id="8" name="TextBox 7">
            <a:extLst>
              <a:ext uri="{FF2B5EF4-FFF2-40B4-BE49-F238E27FC236}">
                <a16:creationId xmlns:a16="http://schemas.microsoft.com/office/drawing/2014/main" id="{1E9EDB3B-3518-5CB6-DA09-7A420FD218FB}"/>
              </a:ext>
            </a:extLst>
          </p:cNvPr>
          <p:cNvSpPr txBox="1"/>
          <p:nvPr/>
        </p:nvSpPr>
        <p:spPr>
          <a:xfrm>
            <a:off x="5705663" y="1266464"/>
            <a:ext cx="3142849" cy="461635"/>
          </a:xfrm>
          <a:prstGeom prst="rect">
            <a:avLst/>
          </a:prstGeom>
          <a:noFill/>
          <a:ln>
            <a:noFill/>
          </a:ln>
        </p:spPr>
        <p:txBody>
          <a:bodyPr spcFirstLastPara="1" wrap="square" lIns="91425" tIns="91425" rIns="91425" bIns="91425" rtlCol="0" anchor="t" anchorCtr="0">
            <a:spAutoFit/>
          </a:bodyPr>
          <a:lstStyle/>
          <a:p>
            <a:r>
              <a:rPr lang="en-CA" sz="1800" b="0" dirty="0">
                <a:latin typeface="+mn-lt"/>
              </a:rPr>
              <a:t>Thumbs up for TRUE</a:t>
            </a:r>
            <a:endParaRPr lang="en-US" sz="1800" b="0" dirty="0">
              <a:latin typeface="+mn-lt"/>
            </a:endParaRPr>
          </a:p>
        </p:txBody>
      </p:sp>
      <p:sp>
        <p:nvSpPr>
          <p:cNvPr id="11" name="TextBox 10">
            <a:extLst>
              <a:ext uri="{FF2B5EF4-FFF2-40B4-BE49-F238E27FC236}">
                <a16:creationId xmlns:a16="http://schemas.microsoft.com/office/drawing/2014/main" id="{0B00E4B2-6565-2512-2B05-F40E50149E20}"/>
              </a:ext>
            </a:extLst>
          </p:cNvPr>
          <p:cNvSpPr txBox="1"/>
          <p:nvPr/>
        </p:nvSpPr>
        <p:spPr>
          <a:xfrm>
            <a:off x="5705663" y="1961514"/>
            <a:ext cx="3142849" cy="461635"/>
          </a:xfrm>
          <a:prstGeom prst="rect">
            <a:avLst/>
          </a:prstGeom>
          <a:noFill/>
          <a:ln>
            <a:noFill/>
          </a:ln>
        </p:spPr>
        <p:txBody>
          <a:bodyPr spcFirstLastPara="1" wrap="square" lIns="91425" tIns="91425" rIns="91425" bIns="91425" rtlCol="0" anchor="t" anchorCtr="0">
            <a:spAutoFit/>
          </a:bodyPr>
          <a:lstStyle/>
          <a:p>
            <a:r>
              <a:rPr lang="en-CA" sz="1800" b="0" dirty="0">
                <a:latin typeface="+mn-lt"/>
              </a:rPr>
              <a:t>Thumbs down for FALSE</a:t>
            </a:r>
            <a:endParaRPr lang="en-US" sz="1800" b="0" dirty="0">
              <a:latin typeface="+mn-lt"/>
            </a:endParaRPr>
          </a:p>
        </p:txBody>
      </p:sp>
      <p:pic>
        <p:nvPicPr>
          <p:cNvPr id="15" name="Picture 14">
            <a:extLst>
              <a:ext uri="{FF2B5EF4-FFF2-40B4-BE49-F238E27FC236}">
                <a16:creationId xmlns:a16="http://schemas.microsoft.com/office/drawing/2014/main" id="{47DEECA2-2D5A-52CE-6464-4DF600CD4011}"/>
              </a:ext>
            </a:extLst>
          </p:cNvPr>
          <p:cNvPicPr>
            <a:picLocks noChangeAspect="1"/>
          </p:cNvPicPr>
          <p:nvPr/>
        </p:nvPicPr>
        <p:blipFill>
          <a:blip r:embed="rId3"/>
          <a:stretch>
            <a:fillRect/>
          </a:stretch>
        </p:blipFill>
        <p:spPr>
          <a:xfrm rot="10800000">
            <a:off x="4912962" y="1905126"/>
            <a:ext cx="792701" cy="722921"/>
          </a:xfrm>
          <a:prstGeom prst="rect">
            <a:avLst/>
          </a:prstGeom>
        </p:spPr>
      </p:pic>
      <p:sp>
        <p:nvSpPr>
          <p:cNvPr id="12" name="Title 4">
            <a:extLst>
              <a:ext uri="{FF2B5EF4-FFF2-40B4-BE49-F238E27FC236}">
                <a16:creationId xmlns:a16="http://schemas.microsoft.com/office/drawing/2014/main" id="{43D64F76-03E4-4891-7F08-730967E00A65}"/>
              </a:ext>
            </a:extLst>
          </p:cNvPr>
          <p:cNvSpPr txBox="1">
            <a:spLocks/>
          </p:cNvSpPr>
          <p:nvPr/>
        </p:nvSpPr>
        <p:spPr>
          <a:xfrm>
            <a:off x="5004048" y="445823"/>
            <a:ext cx="3528764" cy="306443"/>
          </a:xfrm>
          <a:prstGeom prst="rect">
            <a:avLst/>
          </a:prstGeom>
          <a:noFill/>
          <a:ln>
            <a:noFill/>
          </a:ln>
        </p:spPr>
        <p:txBody>
          <a:bodyPr spcFirstLastPara="1" wrap="square" lIns="0" tIns="0" rIns="0" bIns="0" anchor="t"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SzPts val="2600"/>
              <a:buFont typeface="Titillium Web"/>
              <a:buNone/>
              <a:defRPr sz="2800" b="1" i="0" u="none" strike="noStrike" cap="none">
                <a:solidFill>
                  <a:schemeClr val="tx1">
                    <a:lumMod val="85000"/>
                    <a:lumOff val="15000"/>
                  </a:schemeClr>
                </a:solidFill>
                <a:latin typeface="Roboto Condensed" panose="02000000000000000000" pitchFamily="2" charset="0"/>
                <a:ea typeface="Roboto Condensed" panose="02000000000000000000" pitchFamily="2" charset="0"/>
                <a:cs typeface="Roboto Condensed" panose="02000000000000000000" pitchFamily="2" charset="0"/>
                <a:sym typeface="Titillium Web"/>
              </a:defRPr>
            </a:lvl1pPr>
            <a:lvl2pPr marR="0" lvl="1"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2pPr>
            <a:lvl3pPr marR="0" lvl="2"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3pPr>
            <a:lvl4pPr marR="0" lvl="3"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4pPr>
            <a:lvl5pPr marR="0" lvl="4"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5pPr>
            <a:lvl6pPr marR="0" lvl="5"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6pPr>
            <a:lvl7pPr marR="0" lvl="6"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7pPr>
            <a:lvl8pPr marR="0" lvl="7"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8pPr>
            <a:lvl9pPr marR="0" lvl="8"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9pPr>
          </a:lstStyle>
          <a:p>
            <a:r>
              <a:rPr lang="en-CA" dirty="0"/>
              <a:t>True/False Questions</a:t>
            </a:r>
            <a:endParaRPr lang="en-US" dirty="0"/>
          </a:p>
        </p:txBody>
      </p:sp>
      <p:pic>
        <p:nvPicPr>
          <p:cNvPr id="6" name="Picture 5">
            <a:extLst>
              <a:ext uri="{FF2B5EF4-FFF2-40B4-BE49-F238E27FC236}">
                <a16:creationId xmlns:a16="http://schemas.microsoft.com/office/drawing/2014/main" id="{AE0E7AED-4EE0-AF06-3B63-CEA71307412F}"/>
              </a:ext>
            </a:extLst>
          </p:cNvPr>
          <p:cNvPicPr>
            <a:picLocks noChangeAspect="1"/>
          </p:cNvPicPr>
          <p:nvPr/>
        </p:nvPicPr>
        <p:blipFill>
          <a:blip r:embed="rId4">
            <a:clrChange>
              <a:clrFrom>
                <a:srgbClr val="F7F7F7"/>
              </a:clrFrom>
              <a:clrTo>
                <a:srgbClr val="F7F7F7">
                  <a:alpha val="0"/>
                </a:srgbClr>
              </a:clrTo>
            </a:clrChange>
          </a:blip>
          <a:stretch>
            <a:fillRect/>
          </a:stretch>
        </p:blipFill>
        <p:spPr>
          <a:xfrm>
            <a:off x="6847304" y="3283422"/>
            <a:ext cx="1888406" cy="1540984"/>
          </a:xfrm>
          <a:prstGeom prst="rect">
            <a:avLst/>
          </a:prstGeom>
        </p:spPr>
      </p:pic>
    </p:spTree>
    <p:extLst>
      <p:ext uri="{BB962C8B-B14F-4D97-AF65-F5344CB8AC3E}">
        <p14:creationId xmlns:p14="http://schemas.microsoft.com/office/powerpoint/2010/main" val="218191854"/>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sz="2800" dirty="0"/>
              <a:t>Question 4</a:t>
            </a:r>
            <a:endParaRPr lang="en-US" sz="2800" dirty="0"/>
          </a:p>
        </p:txBody>
      </p:sp>
      <p:sp>
        <p:nvSpPr>
          <p:cNvPr id="2" name="Text Placeholder 1">
            <a:extLst>
              <a:ext uri="{FF2B5EF4-FFF2-40B4-BE49-F238E27FC236}">
                <a16:creationId xmlns:a16="http://schemas.microsoft.com/office/drawing/2014/main" id="{4B469215-900D-3B5D-0E91-FF0B5FF99CDD}"/>
              </a:ext>
            </a:extLst>
          </p:cNvPr>
          <p:cNvSpPr>
            <a:spLocks noGrp="1"/>
          </p:cNvSpPr>
          <p:nvPr>
            <p:ph type="body" sz="quarter" idx="13"/>
          </p:nvPr>
        </p:nvSpPr>
        <p:spPr/>
        <p:txBody>
          <a:bodyPr/>
          <a:lstStyle/>
          <a:p>
            <a:pPr marL="0" indent="0">
              <a:buNone/>
            </a:pPr>
            <a:r>
              <a:rPr lang="en-US" sz="1800" b="0" dirty="0"/>
              <a:t>The more people are vaccinated, the fewer opportunities a disease has to spread. </a:t>
            </a:r>
          </a:p>
          <a:p>
            <a:pPr marL="0" indent="0">
              <a:buNone/>
            </a:pPr>
            <a:endParaRPr lang="en-CA" sz="1400" b="1" dirty="0">
              <a:latin typeface="+mn-lt"/>
            </a:endParaRPr>
          </a:p>
          <a:p>
            <a:pPr marL="0" indent="0">
              <a:buNone/>
            </a:pPr>
            <a:r>
              <a:rPr lang="en-US" sz="1500" b="1" dirty="0">
                <a:latin typeface="+mn-lt"/>
              </a:rPr>
              <a:t>Answer</a:t>
            </a:r>
          </a:p>
          <a:p>
            <a:pPr marL="0" indent="0">
              <a:buNone/>
            </a:pPr>
            <a:r>
              <a:rPr lang="en-US" sz="1500" b="1" dirty="0">
                <a:latin typeface="+mn-lt"/>
              </a:rPr>
              <a:t>True: </a:t>
            </a:r>
            <a:r>
              <a:rPr lang="en-US" sz="1500" dirty="0">
                <a:latin typeface="+mn-lt"/>
              </a:rPr>
              <a:t>When a community has high vaccination rates, diseases don’t have the opportunity to spread. This is important as it protects babies who are too young to be vaccinated, and people who may not be able to be vaccinated, like those going through cancer treatments. </a:t>
            </a:r>
          </a:p>
          <a:p>
            <a:pPr marL="0" indent="0">
              <a:buNone/>
            </a:pPr>
            <a:endParaRPr lang="en-US" sz="2000" b="0" dirty="0"/>
          </a:p>
          <a:p>
            <a:pPr marL="0" indent="0"/>
            <a:endParaRPr lang="en-CA" dirty="0"/>
          </a:p>
        </p:txBody>
      </p:sp>
      <p:sp>
        <p:nvSpPr>
          <p:cNvPr id="4" name="Slide Number Placeholder 3"/>
          <p:cNvSpPr>
            <a:spLocks noGrp="1"/>
          </p:cNvSpPr>
          <p:nvPr>
            <p:ph type="sldNum" sz="quarter" idx="12"/>
          </p:nvPr>
        </p:nvSpPr>
        <p:spPr/>
        <p:txBody>
          <a:bodyPr/>
          <a:lstStyle/>
          <a:p>
            <a:fld id="{B43408B3-A07F-4A0F-8CA0-A4BAC4BF6D14}" type="slidenum">
              <a:rPr lang="en-CA" smtClean="0"/>
              <a:pPr/>
              <a:t>11</a:t>
            </a:fld>
            <a:endParaRPr lang="en-CA"/>
          </a:p>
        </p:txBody>
      </p:sp>
      <p:pic>
        <p:nvPicPr>
          <p:cNvPr id="3" name="Picture 2">
            <a:extLst>
              <a:ext uri="{FF2B5EF4-FFF2-40B4-BE49-F238E27FC236}">
                <a16:creationId xmlns:a16="http://schemas.microsoft.com/office/drawing/2014/main" id="{93F3F741-4A39-0198-9184-DF146B36235E}"/>
              </a:ext>
            </a:extLst>
          </p:cNvPr>
          <p:cNvPicPr>
            <a:picLocks noChangeAspect="1"/>
          </p:cNvPicPr>
          <p:nvPr/>
        </p:nvPicPr>
        <p:blipFill>
          <a:blip r:embed="rId3"/>
          <a:stretch>
            <a:fillRect/>
          </a:stretch>
        </p:blipFill>
        <p:spPr>
          <a:xfrm>
            <a:off x="4912962" y="1059582"/>
            <a:ext cx="792701" cy="722921"/>
          </a:xfrm>
          <a:prstGeom prst="rect">
            <a:avLst/>
          </a:prstGeom>
        </p:spPr>
      </p:pic>
      <p:sp>
        <p:nvSpPr>
          <p:cNvPr id="8" name="TextBox 7">
            <a:extLst>
              <a:ext uri="{FF2B5EF4-FFF2-40B4-BE49-F238E27FC236}">
                <a16:creationId xmlns:a16="http://schemas.microsoft.com/office/drawing/2014/main" id="{1E9EDB3B-3518-5CB6-DA09-7A420FD218FB}"/>
              </a:ext>
            </a:extLst>
          </p:cNvPr>
          <p:cNvSpPr txBox="1"/>
          <p:nvPr/>
        </p:nvSpPr>
        <p:spPr>
          <a:xfrm>
            <a:off x="5705663" y="1266464"/>
            <a:ext cx="3142849" cy="461635"/>
          </a:xfrm>
          <a:prstGeom prst="rect">
            <a:avLst/>
          </a:prstGeom>
          <a:noFill/>
          <a:ln>
            <a:noFill/>
          </a:ln>
        </p:spPr>
        <p:txBody>
          <a:bodyPr spcFirstLastPara="1" wrap="square" lIns="91425" tIns="91425" rIns="91425" bIns="91425" rtlCol="0" anchor="t" anchorCtr="0">
            <a:spAutoFit/>
          </a:bodyPr>
          <a:lstStyle/>
          <a:p>
            <a:r>
              <a:rPr lang="en-CA" sz="1800" b="0" dirty="0">
                <a:solidFill>
                  <a:schemeClr val="tx1">
                    <a:lumMod val="85000"/>
                    <a:lumOff val="15000"/>
                  </a:schemeClr>
                </a:solidFill>
                <a:latin typeface="+mn-lt"/>
              </a:rPr>
              <a:t>Thumbs up for TRUE</a:t>
            </a:r>
            <a:endParaRPr lang="en-US" sz="1800" b="0" dirty="0">
              <a:solidFill>
                <a:schemeClr val="tx1">
                  <a:lumMod val="85000"/>
                  <a:lumOff val="15000"/>
                </a:schemeClr>
              </a:solidFill>
              <a:latin typeface="+mn-lt"/>
            </a:endParaRPr>
          </a:p>
        </p:txBody>
      </p:sp>
      <p:sp>
        <p:nvSpPr>
          <p:cNvPr id="11" name="TextBox 10">
            <a:extLst>
              <a:ext uri="{FF2B5EF4-FFF2-40B4-BE49-F238E27FC236}">
                <a16:creationId xmlns:a16="http://schemas.microsoft.com/office/drawing/2014/main" id="{0B00E4B2-6565-2512-2B05-F40E50149E20}"/>
              </a:ext>
            </a:extLst>
          </p:cNvPr>
          <p:cNvSpPr txBox="1"/>
          <p:nvPr/>
        </p:nvSpPr>
        <p:spPr>
          <a:xfrm>
            <a:off x="5705663" y="1961514"/>
            <a:ext cx="3142849" cy="461635"/>
          </a:xfrm>
          <a:prstGeom prst="rect">
            <a:avLst/>
          </a:prstGeom>
          <a:noFill/>
          <a:ln>
            <a:noFill/>
          </a:ln>
        </p:spPr>
        <p:txBody>
          <a:bodyPr spcFirstLastPara="1" wrap="square" lIns="91425" tIns="91425" rIns="91425" bIns="91425" rtlCol="0" anchor="t" anchorCtr="0">
            <a:spAutoFit/>
          </a:bodyPr>
          <a:lstStyle/>
          <a:p>
            <a:r>
              <a:rPr lang="en-CA" sz="1800" b="0" dirty="0">
                <a:solidFill>
                  <a:schemeClr val="tx1">
                    <a:lumMod val="85000"/>
                    <a:lumOff val="15000"/>
                  </a:schemeClr>
                </a:solidFill>
                <a:latin typeface="+mn-lt"/>
              </a:rPr>
              <a:t>Thumbs down for FALSE</a:t>
            </a:r>
            <a:endParaRPr lang="en-US" sz="1800" b="0" dirty="0">
              <a:solidFill>
                <a:schemeClr val="tx1">
                  <a:lumMod val="85000"/>
                  <a:lumOff val="15000"/>
                </a:schemeClr>
              </a:solidFill>
              <a:latin typeface="+mn-lt"/>
            </a:endParaRPr>
          </a:p>
        </p:txBody>
      </p:sp>
      <p:pic>
        <p:nvPicPr>
          <p:cNvPr id="15" name="Picture 14">
            <a:extLst>
              <a:ext uri="{FF2B5EF4-FFF2-40B4-BE49-F238E27FC236}">
                <a16:creationId xmlns:a16="http://schemas.microsoft.com/office/drawing/2014/main" id="{47DEECA2-2D5A-52CE-6464-4DF600CD4011}"/>
              </a:ext>
            </a:extLst>
          </p:cNvPr>
          <p:cNvPicPr>
            <a:picLocks noChangeAspect="1"/>
          </p:cNvPicPr>
          <p:nvPr/>
        </p:nvPicPr>
        <p:blipFill>
          <a:blip r:embed="rId3"/>
          <a:stretch>
            <a:fillRect/>
          </a:stretch>
        </p:blipFill>
        <p:spPr>
          <a:xfrm rot="10800000">
            <a:off x="4912962" y="1905126"/>
            <a:ext cx="792701" cy="722921"/>
          </a:xfrm>
          <a:prstGeom prst="rect">
            <a:avLst/>
          </a:prstGeom>
        </p:spPr>
      </p:pic>
      <p:sp>
        <p:nvSpPr>
          <p:cNvPr id="12" name="Title 4">
            <a:extLst>
              <a:ext uri="{FF2B5EF4-FFF2-40B4-BE49-F238E27FC236}">
                <a16:creationId xmlns:a16="http://schemas.microsoft.com/office/drawing/2014/main" id="{43D64F76-03E4-4891-7F08-730967E00A65}"/>
              </a:ext>
            </a:extLst>
          </p:cNvPr>
          <p:cNvSpPr txBox="1">
            <a:spLocks/>
          </p:cNvSpPr>
          <p:nvPr/>
        </p:nvSpPr>
        <p:spPr>
          <a:xfrm>
            <a:off x="5004048" y="445823"/>
            <a:ext cx="3528764" cy="306443"/>
          </a:xfrm>
          <a:prstGeom prst="rect">
            <a:avLst/>
          </a:prstGeom>
          <a:noFill/>
          <a:ln>
            <a:noFill/>
          </a:ln>
        </p:spPr>
        <p:txBody>
          <a:bodyPr spcFirstLastPara="1" wrap="square" lIns="0" tIns="0" rIns="0" bIns="0" anchor="t"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SzPts val="2600"/>
              <a:buFont typeface="Titillium Web"/>
              <a:buNone/>
              <a:defRPr sz="2800" b="1" i="0" u="none" strike="noStrike" cap="none">
                <a:solidFill>
                  <a:schemeClr val="tx1">
                    <a:lumMod val="85000"/>
                    <a:lumOff val="15000"/>
                  </a:schemeClr>
                </a:solidFill>
                <a:latin typeface="Roboto Condensed" panose="02000000000000000000" pitchFamily="2" charset="0"/>
                <a:ea typeface="Roboto Condensed" panose="02000000000000000000" pitchFamily="2" charset="0"/>
                <a:cs typeface="Roboto Condensed" panose="02000000000000000000" pitchFamily="2" charset="0"/>
                <a:sym typeface="Titillium Web"/>
              </a:defRPr>
            </a:lvl1pPr>
            <a:lvl2pPr marR="0" lvl="1"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2pPr>
            <a:lvl3pPr marR="0" lvl="2"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3pPr>
            <a:lvl4pPr marR="0" lvl="3"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4pPr>
            <a:lvl5pPr marR="0" lvl="4"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5pPr>
            <a:lvl6pPr marR="0" lvl="5"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6pPr>
            <a:lvl7pPr marR="0" lvl="6"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7pPr>
            <a:lvl8pPr marR="0" lvl="7"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8pPr>
            <a:lvl9pPr marR="0" lvl="8"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9pPr>
          </a:lstStyle>
          <a:p>
            <a:r>
              <a:rPr lang="en-CA" dirty="0"/>
              <a:t>True/False Questions</a:t>
            </a:r>
            <a:endParaRPr lang="en-US" dirty="0"/>
          </a:p>
        </p:txBody>
      </p:sp>
      <p:pic>
        <p:nvPicPr>
          <p:cNvPr id="7" name="Picture 6">
            <a:extLst>
              <a:ext uri="{FF2B5EF4-FFF2-40B4-BE49-F238E27FC236}">
                <a16:creationId xmlns:a16="http://schemas.microsoft.com/office/drawing/2014/main" id="{C355B35E-74B4-69C3-8D27-D77BB5585EB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73079" y="2132082"/>
            <a:ext cx="592124" cy="540000"/>
          </a:xfrm>
          <a:prstGeom prst="rect">
            <a:avLst/>
          </a:prstGeom>
        </p:spPr>
      </p:pic>
      <p:pic>
        <p:nvPicPr>
          <p:cNvPr id="9" name="Picture 8">
            <a:extLst>
              <a:ext uri="{FF2B5EF4-FFF2-40B4-BE49-F238E27FC236}">
                <a16:creationId xmlns:a16="http://schemas.microsoft.com/office/drawing/2014/main" id="{6436A9D4-1E6B-1D6C-60CA-06EDD87479A4}"/>
              </a:ext>
            </a:extLst>
          </p:cNvPr>
          <p:cNvPicPr>
            <a:picLocks noChangeAspect="1"/>
          </p:cNvPicPr>
          <p:nvPr/>
        </p:nvPicPr>
        <p:blipFill>
          <a:blip r:embed="rId4">
            <a:clrChange>
              <a:clrFrom>
                <a:srgbClr val="F7F7F7"/>
              </a:clrFrom>
              <a:clrTo>
                <a:srgbClr val="F7F7F7">
                  <a:alpha val="0"/>
                </a:srgbClr>
              </a:clrTo>
            </a:clrChange>
          </a:blip>
          <a:stretch>
            <a:fillRect/>
          </a:stretch>
        </p:blipFill>
        <p:spPr>
          <a:xfrm>
            <a:off x="6847304" y="3283422"/>
            <a:ext cx="1888406" cy="1540984"/>
          </a:xfrm>
          <a:prstGeom prst="rect">
            <a:avLst/>
          </a:prstGeom>
        </p:spPr>
      </p:pic>
    </p:spTree>
    <p:extLst>
      <p:ext uri="{BB962C8B-B14F-4D97-AF65-F5344CB8AC3E}">
        <p14:creationId xmlns:p14="http://schemas.microsoft.com/office/powerpoint/2010/main" val="1523379038"/>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sz="2800" dirty="0"/>
              <a:t>Question 5</a:t>
            </a:r>
            <a:endParaRPr lang="en-US" sz="2800" dirty="0"/>
          </a:p>
        </p:txBody>
      </p:sp>
      <p:sp>
        <p:nvSpPr>
          <p:cNvPr id="2" name="Text Placeholder 1">
            <a:extLst>
              <a:ext uri="{FF2B5EF4-FFF2-40B4-BE49-F238E27FC236}">
                <a16:creationId xmlns:a16="http://schemas.microsoft.com/office/drawing/2014/main" id="{4B469215-900D-3B5D-0E91-FF0B5FF99CDD}"/>
              </a:ext>
            </a:extLst>
          </p:cNvPr>
          <p:cNvSpPr>
            <a:spLocks noGrp="1"/>
          </p:cNvSpPr>
          <p:nvPr>
            <p:ph type="body" sz="quarter" idx="13"/>
          </p:nvPr>
        </p:nvSpPr>
        <p:spPr/>
        <p:txBody>
          <a:bodyPr/>
          <a:lstStyle/>
          <a:p>
            <a:pPr marL="0" indent="0">
              <a:buNone/>
            </a:pPr>
            <a:r>
              <a:rPr lang="en-US" sz="2000" b="0" dirty="0"/>
              <a:t>It is recommended to get the flu vaccine once every five years. </a:t>
            </a:r>
            <a:endParaRPr lang="en-CA" dirty="0"/>
          </a:p>
        </p:txBody>
      </p:sp>
      <p:sp>
        <p:nvSpPr>
          <p:cNvPr id="4" name="Slide Number Placeholder 3"/>
          <p:cNvSpPr>
            <a:spLocks noGrp="1"/>
          </p:cNvSpPr>
          <p:nvPr>
            <p:ph type="sldNum" sz="quarter" idx="12"/>
          </p:nvPr>
        </p:nvSpPr>
        <p:spPr/>
        <p:txBody>
          <a:bodyPr/>
          <a:lstStyle/>
          <a:p>
            <a:fld id="{B43408B3-A07F-4A0F-8CA0-A4BAC4BF6D14}" type="slidenum">
              <a:rPr lang="en-CA" smtClean="0"/>
              <a:pPr/>
              <a:t>12</a:t>
            </a:fld>
            <a:endParaRPr lang="en-CA"/>
          </a:p>
        </p:txBody>
      </p:sp>
      <p:pic>
        <p:nvPicPr>
          <p:cNvPr id="3" name="Picture 2">
            <a:extLst>
              <a:ext uri="{FF2B5EF4-FFF2-40B4-BE49-F238E27FC236}">
                <a16:creationId xmlns:a16="http://schemas.microsoft.com/office/drawing/2014/main" id="{93F3F741-4A39-0198-9184-DF146B36235E}"/>
              </a:ext>
            </a:extLst>
          </p:cNvPr>
          <p:cNvPicPr>
            <a:picLocks noChangeAspect="1"/>
          </p:cNvPicPr>
          <p:nvPr/>
        </p:nvPicPr>
        <p:blipFill>
          <a:blip r:embed="rId3"/>
          <a:stretch>
            <a:fillRect/>
          </a:stretch>
        </p:blipFill>
        <p:spPr>
          <a:xfrm>
            <a:off x="4912962" y="1059582"/>
            <a:ext cx="792701" cy="722921"/>
          </a:xfrm>
          <a:prstGeom prst="rect">
            <a:avLst/>
          </a:prstGeom>
        </p:spPr>
      </p:pic>
      <p:sp>
        <p:nvSpPr>
          <p:cNvPr id="8" name="TextBox 7">
            <a:extLst>
              <a:ext uri="{FF2B5EF4-FFF2-40B4-BE49-F238E27FC236}">
                <a16:creationId xmlns:a16="http://schemas.microsoft.com/office/drawing/2014/main" id="{1E9EDB3B-3518-5CB6-DA09-7A420FD218FB}"/>
              </a:ext>
            </a:extLst>
          </p:cNvPr>
          <p:cNvSpPr txBox="1"/>
          <p:nvPr/>
        </p:nvSpPr>
        <p:spPr>
          <a:xfrm>
            <a:off x="5705663" y="1266464"/>
            <a:ext cx="3142849" cy="461635"/>
          </a:xfrm>
          <a:prstGeom prst="rect">
            <a:avLst/>
          </a:prstGeom>
          <a:noFill/>
          <a:ln>
            <a:noFill/>
          </a:ln>
        </p:spPr>
        <p:txBody>
          <a:bodyPr spcFirstLastPara="1" wrap="square" lIns="91425" tIns="91425" rIns="91425" bIns="91425" rtlCol="0" anchor="t" anchorCtr="0">
            <a:spAutoFit/>
          </a:bodyPr>
          <a:lstStyle/>
          <a:p>
            <a:r>
              <a:rPr lang="en-CA" sz="1800" b="0" dirty="0">
                <a:latin typeface="+mn-lt"/>
              </a:rPr>
              <a:t>Thumbs up for TRUE</a:t>
            </a:r>
            <a:endParaRPr lang="en-US" sz="1800" b="0" dirty="0">
              <a:latin typeface="+mn-lt"/>
            </a:endParaRPr>
          </a:p>
        </p:txBody>
      </p:sp>
      <p:sp>
        <p:nvSpPr>
          <p:cNvPr id="11" name="TextBox 10">
            <a:extLst>
              <a:ext uri="{FF2B5EF4-FFF2-40B4-BE49-F238E27FC236}">
                <a16:creationId xmlns:a16="http://schemas.microsoft.com/office/drawing/2014/main" id="{0B00E4B2-6565-2512-2B05-F40E50149E20}"/>
              </a:ext>
            </a:extLst>
          </p:cNvPr>
          <p:cNvSpPr txBox="1"/>
          <p:nvPr/>
        </p:nvSpPr>
        <p:spPr>
          <a:xfrm>
            <a:off x="5705663" y="1961514"/>
            <a:ext cx="3142849" cy="461635"/>
          </a:xfrm>
          <a:prstGeom prst="rect">
            <a:avLst/>
          </a:prstGeom>
          <a:noFill/>
          <a:ln>
            <a:noFill/>
          </a:ln>
        </p:spPr>
        <p:txBody>
          <a:bodyPr spcFirstLastPara="1" wrap="square" lIns="91425" tIns="91425" rIns="91425" bIns="91425" rtlCol="0" anchor="t" anchorCtr="0">
            <a:spAutoFit/>
          </a:bodyPr>
          <a:lstStyle/>
          <a:p>
            <a:r>
              <a:rPr lang="en-CA" sz="1800" b="0" dirty="0">
                <a:latin typeface="+mn-lt"/>
              </a:rPr>
              <a:t>Thumbs down for FALSE</a:t>
            </a:r>
            <a:endParaRPr lang="en-US" sz="1800" b="0" dirty="0">
              <a:latin typeface="+mn-lt"/>
            </a:endParaRPr>
          </a:p>
        </p:txBody>
      </p:sp>
      <p:pic>
        <p:nvPicPr>
          <p:cNvPr id="15" name="Picture 14">
            <a:extLst>
              <a:ext uri="{FF2B5EF4-FFF2-40B4-BE49-F238E27FC236}">
                <a16:creationId xmlns:a16="http://schemas.microsoft.com/office/drawing/2014/main" id="{47DEECA2-2D5A-52CE-6464-4DF600CD4011}"/>
              </a:ext>
            </a:extLst>
          </p:cNvPr>
          <p:cNvPicPr>
            <a:picLocks noChangeAspect="1"/>
          </p:cNvPicPr>
          <p:nvPr/>
        </p:nvPicPr>
        <p:blipFill>
          <a:blip r:embed="rId3"/>
          <a:stretch>
            <a:fillRect/>
          </a:stretch>
        </p:blipFill>
        <p:spPr>
          <a:xfrm rot="10800000">
            <a:off x="4912962" y="1905126"/>
            <a:ext cx="792701" cy="722921"/>
          </a:xfrm>
          <a:prstGeom prst="rect">
            <a:avLst/>
          </a:prstGeom>
        </p:spPr>
      </p:pic>
      <p:sp>
        <p:nvSpPr>
          <p:cNvPr id="12" name="Title 4">
            <a:extLst>
              <a:ext uri="{FF2B5EF4-FFF2-40B4-BE49-F238E27FC236}">
                <a16:creationId xmlns:a16="http://schemas.microsoft.com/office/drawing/2014/main" id="{43D64F76-03E4-4891-7F08-730967E00A65}"/>
              </a:ext>
            </a:extLst>
          </p:cNvPr>
          <p:cNvSpPr txBox="1">
            <a:spLocks/>
          </p:cNvSpPr>
          <p:nvPr/>
        </p:nvSpPr>
        <p:spPr>
          <a:xfrm>
            <a:off x="5004048" y="445823"/>
            <a:ext cx="3528764" cy="306443"/>
          </a:xfrm>
          <a:prstGeom prst="rect">
            <a:avLst/>
          </a:prstGeom>
          <a:noFill/>
          <a:ln>
            <a:noFill/>
          </a:ln>
        </p:spPr>
        <p:txBody>
          <a:bodyPr spcFirstLastPara="1" wrap="square" lIns="0" tIns="0" rIns="0" bIns="0" anchor="t"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SzPts val="2600"/>
              <a:buFont typeface="Titillium Web"/>
              <a:buNone/>
              <a:defRPr sz="2800" b="1" i="0" u="none" strike="noStrike" cap="none">
                <a:solidFill>
                  <a:schemeClr val="tx1">
                    <a:lumMod val="85000"/>
                    <a:lumOff val="15000"/>
                  </a:schemeClr>
                </a:solidFill>
                <a:latin typeface="Roboto Condensed" panose="02000000000000000000" pitchFamily="2" charset="0"/>
                <a:ea typeface="Roboto Condensed" panose="02000000000000000000" pitchFamily="2" charset="0"/>
                <a:cs typeface="Roboto Condensed" panose="02000000000000000000" pitchFamily="2" charset="0"/>
                <a:sym typeface="Titillium Web"/>
              </a:defRPr>
            </a:lvl1pPr>
            <a:lvl2pPr marR="0" lvl="1"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2pPr>
            <a:lvl3pPr marR="0" lvl="2"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3pPr>
            <a:lvl4pPr marR="0" lvl="3"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4pPr>
            <a:lvl5pPr marR="0" lvl="4"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5pPr>
            <a:lvl6pPr marR="0" lvl="5"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6pPr>
            <a:lvl7pPr marR="0" lvl="6"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7pPr>
            <a:lvl8pPr marR="0" lvl="7"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8pPr>
            <a:lvl9pPr marR="0" lvl="8"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9pPr>
          </a:lstStyle>
          <a:p>
            <a:r>
              <a:rPr lang="en-CA" dirty="0"/>
              <a:t>True/False Questions</a:t>
            </a:r>
            <a:endParaRPr lang="en-US" dirty="0"/>
          </a:p>
        </p:txBody>
      </p:sp>
      <p:pic>
        <p:nvPicPr>
          <p:cNvPr id="6" name="Picture 5">
            <a:extLst>
              <a:ext uri="{FF2B5EF4-FFF2-40B4-BE49-F238E27FC236}">
                <a16:creationId xmlns:a16="http://schemas.microsoft.com/office/drawing/2014/main" id="{6066196A-28C5-4EB8-9319-85DF3C81F76E}"/>
              </a:ext>
            </a:extLst>
          </p:cNvPr>
          <p:cNvPicPr>
            <a:picLocks noChangeAspect="1"/>
          </p:cNvPicPr>
          <p:nvPr/>
        </p:nvPicPr>
        <p:blipFill>
          <a:blip r:embed="rId4">
            <a:clrChange>
              <a:clrFrom>
                <a:srgbClr val="F7F7F7"/>
              </a:clrFrom>
              <a:clrTo>
                <a:srgbClr val="F7F7F7">
                  <a:alpha val="0"/>
                </a:srgbClr>
              </a:clrTo>
            </a:clrChange>
          </a:blip>
          <a:stretch>
            <a:fillRect/>
          </a:stretch>
        </p:blipFill>
        <p:spPr>
          <a:xfrm>
            <a:off x="6847304" y="3283422"/>
            <a:ext cx="1888406" cy="1540984"/>
          </a:xfrm>
          <a:prstGeom prst="rect">
            <a:avLst/>
          </a:prstGeom>
        </p:spPr>
      </p:pic>
    </p:spTree>
    <p:extLst>
      <p:ext uri="{BB962C8B-B14F-4D97-AF65-F5344CB8AC3E}">
        <p14:creationId xmlns:p14="http://schemas.microsoft.com/office/powerpoint/2010/main" val="3705094288"/>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sz="2800" dirty="0"/>
              <a:t>Question 5</a:t>
            </a:r>
            <a:endParaRPr lang="en-US" sz="2800" dirty="0"/>
          </a:p>
        </p:txBody>
      </p:sp>
      <p:sp>
        <p:nvSpPr>
          <p:cNvPr id="2" name="Text Placeholder 1">
            <a:extLst>
              <a:ext uri="{FF2B5EF4-FFF2-40B4-BE49-F238E27FC236}">
                <a16:creationId xmlns:a16="http://schemas.microsoft.com/office/drawing/2014/main" id="{4B469215-900D-3B5D-0E91-FF0B5FF99CDD}"/>
              </a:ext>
            </a:extLst>
          </p:cNvPr>
          <p:cNvSpPr>
            <a:spLocks noGrp="1"/>
          </p:cNvSpPr>
          <p:nvPr>
            <p:ph type="body" sz="quarter" idx="13"/>
          </p:nvPr>
        </p:nvSpPr>
        <p:spPr/>
        <p:txBody>
          <a:bodyPr/>
          <a:lstStyle/>
          <a:p>
            <a:pPr marL="0" indent="0">
              <a:buNone/>
            </a:pPr>
            <a:r>
              <a:rPr lang="en-US" sz="2000" b="0" dirty="0"/>
              <a:t>It is recommended to get the flu vaccine once every five years. </a:t>
            </a:r>
          </a:p>
          <a:p>
            <a:pPr marL="0" indent="0">
              <a:buNone/>
            </a:pPr>
            <a:endParaRPr lang="en-CA" sz="1400" b="1" dirty="0">
              <a:latin typeface="+mn-lt"/>
            </a:endParaRPr>
          </a:p>
          <a:p>
            <a:pPr marL="0" indent="0">
              <a:buNone/>
            </a:pPr>
            <a:r>
              <a:rPr lang="en-US" sz="1600" b="1" dirty="0">
                <a:latin typeface="+mn-lt"/>
              </a:rPr>
              <a:t>Answer</a:t>
            </a:r>
          </a:p>
          <a:p>
            <a:pPr marL="0" indent="0">
              <a:buNone/>
            </a:pPr>
            <a:r>
              <a:rPr lang="en-US" sz="1600" b="1" dirty="0">
                <a:latin typeface="+mn-lt"/>
              </a:rPr>
              <a:t>False: </a:t>
            </a:r>
            <a:r>
              <a:rPr lang="en-US" sz="1600" dirty="0">
                <a:latin typeface="+mn-lt"/>
              </a:rPr>
              <a:t>It is recommended to get the flu vaccine every year in the fall. The influenza virus changes from year to year, and your body needs the booster for protection. </a:t>
            </a:r>
          </a:p>
          <a:p>
            <a:pPr marL="0" indent="0">
              <a:buNone/>
            </a:pPr>
            <a:endParaRPr lang="en-US" sz="2000" b="0" dirty="0"/>
          </a:p>
          <a:p>
            <a:pPr marL="0" indent="0"/>
            <a:endParaRPr lang="en-CA" dirty="0"/>
          </a:p>
        </p:txBody>
      </p:sp>
      <p:sp>
        <p:nvSpPr>
          <p:cNvPr id="4" name="Slide Number Placeholder 3"/>
          <p:cNvSpPr>
            <a:spLocks noGrp="1"/>
          </p:cNvSpPr>
          <p:nvPr>
            <p:ph type="sldNum" sz="quarter" idx="12"/>
          </p:nvPr>
        </p:nvSpPr>
        <p:spPr/>
        <p:txBody>
          <a:bodyPr/>
          <a:lstStyle/>
          <a:p>
            <a:fld id="{B43408B3-A07F-4A0F-8CA0-A4BAC4BF6D14}" type="slidenum">
              <a:rPr lang="en-CA" smtClean="0"/>
              <a:pPr/>
              <a:t>13</a:t>
            </a:fld>
            <a:endParaRPr lang="en-CA"/>
          </a:p>
        </p:txBody>
      </p:sp>
      <p:pic>
        <p:nvPicPr>
          <p:cNvPr id="3" name="Picture 2">
            <a:extLst>
              <a:ext uri="{FF2B5EF4-FFF2-40B4-BE49-F238E27FC236}">
                <a16:creationId xmlns:a16="http://schemas.microsoft.com/office/drawing/2014/main" id="{93F3F741-4A39-0198-9184-DF146B36235E}"/>
              </a:ext>
            </a:extLst>
          </p:cNvPr>
          <p:cNvPicPr>
            <a:picLocks noChangeAspect="1"/>
          </p:cNvPicPr>
          <p:nvPr/>
        </p:nvPicPr>
        <p:blipFill>
          <a:blip r:embed="rId3"/>
          <a:stretch>
            <a:fillRect/>
          </a:stretch>
        </p:blipFill>
        <p:spPr>
          <a:xfrm>
            <a:off x="4912962" y="1059582"/>
            <a:ext cx="792701" cy="722921"/>
          </a:xfrm>
          <a:prstGeom prst="rect">
            <a:avLst/>
          </a:prstGeom>
        </p:spPr>
      </p:pic>
      <p:sp>
        <p:nvSpPr>
          <p:cNvPr id="8" name="TextBox 7">
            <a:extLst>
              <a:ext uri="{FF2B5EF4-FFF2-40B4-BE49-F238E27FC236}">
                <a16:creationId xmlns:a16="http://schemas.microsoft.com/office/drawing/2014/main" id="{1E9EDB3B-3518-5CB6-DA09-7A420FD218FB}"/>
              </a:ext>
            </a:extLst>
          </p:cNvPr>
          <p:cNvSpPr txBox="1"/>
          <p:nvPr/>
        </p:nvSpPr>
        <p:spPr>
          <a:xfrm>
            <a:off x="5705663" y="1266464"/>
            <a:ext cx="3142849" cy="461635"/>
          </a:xfrm>
          <a:prstGeom prst="rect">
            <a:avLst/>
          </a:prstGeom>
          <a:noFill/>
          <a:ln>
            <a:noFill/>
          </a:ln>
        </p:spPr>
        <p:txBody>
          <a:bodyPr spcFirstLastPara="1" wrap="square" lIns="91425" tIns="91425" rIns="91425" bIns="91425" rtlCol="0" anchor="t" anchorCtr="0">
            <a:spAutoFit/>
          </a:bodyPr>
          <a:lstStyle/>
          <a:p>
            <a:r>
              <a:rPr lang="en-CA" sz="1800" b="0" dirty="0">
                <a:solidFill>
                  <a:schemeClr val="tx1">
                    <a:lumMod val="85000"/>
                    <a:lumOff val="15000"/>
                  </a:schemeClr>
                </a:solidFill>
                <a:latin typeface="+mn-lt"/>
              </a:rPr>
              <a:t>Thumbs up for TRUE</a:t>
            </a:r>
            <a:endParaRPr lang="en-US" sz="1800" b="0" dirty="0">
              <a:solidFill>
                <a:schemeClr val="tx1">
                  <a:lumMod val="85000"/>
                  <a:lumOff val="15000"/>
                </a:schemeClr>
              </a:solidFill>
              <a:latin typeface="+mn-lt"/>
            </a:endParaRPr>
          </a:p>
        </p:txBody>
      </p:sp>
      <p:sp>
        <p:nvSpPr>
          <p:cNvPr id="11" name="TextBox 10">
            <a:extLst>
              <a:ext uri="{FF2B5EF4-FFF2-40B4-BE49-F238E27FC236}">
                <a16:creationId xmlns:a16="http://schemas.microsoft.com/office/drawing/2014/main" id="{0B00E4B2-6565-2512-2B05-F40E50149E20}"/>
              </a:ext>
            </a:extLst>
          </p:cNvPr>
          <p:cNvSpPr txBox="1"/>
          <p:nvPr/>
        </p:nvSpPr>
        <p:spPr>
          <a:xfrm>
            <a:off x="5705663" y="1961514"/>
            <a:ext cx="3142849" cy="461635"/>
          </a:xfrm>
          <a:prstGeom prst="rect">
            <a:avLst/>
          </a:prstGeom>
          <a:noFill/>
          <a:ln>
            <a:noFill/>
          </a:ln>
        </p:spPr>
        <p:txBody>
          <a:bodyPr spcFirstLastPara="1" wrap="square" lIns="91425" tIns="91425" rIns="91425" bIns="91425" rtlCol="0" anchor="t" anchorCtr="0">
            <a:spAutoFit/>
          </a:bodyPr>
          <a:lstStyle/>
          <a:p>
            <a:r>
              <a:rPr lang="en-CA" sz="1800" b="0" dirty="0">
                <a:solidFill>
                  <a:schemeClr val="tx1">
                    <a:lumMod val="85000"/>
                    <a:lumOff val="15000"/>
                  </a:schemeClr>
                </a:solidFill>
                <a:latin typeface="+mn-lt"/>
              </a:rPr>
              <a:t>Thumbs down for FALSE</a:t>
            </a:r>
            <a:endParaRPr lang="en-US" sz="1800" b="0" dirty="0">
              <a:solidFill>
                <a:schemeClr val="tx1">
                  <a:lumMod val="85000"/>
                  <a:lumOff val="15000"/>
                </a:schemeClr>
              </a:solidFill>
              <a:latin typeface="+mn-lt"/>
            </a:endParaRPr>
          </a:p>
        </p:txBody>
      </p:sp>
      <p:pic>
        <p:nvPicPr>
          <p:cNvPr id="15" name="Picture 14">
            <a:extLst>
              <a:ext uri="{FF2B5EF4-FFF2-40B4-BE49-F238E27FC236}">
                <a16:creationId xmlns:a16="http://schemas.microsoft.com/office/drawing/2014/main" id="{47DEECA2-2D5A-52CE-6464-4DF600CD4011}"/>
              </a:ext>
            </a:extLst>
          </p:cNvPr>
          <p:cNvPicPr>
            <a:picLocks noChangeAspect="1"/>
          </p:cNvPicPr>
          <p:nvPr/>
        </p:nvPicPr>
        <p:blipFill>
          <a:blip r:embed="rId3"/>
          <a:stretch>
            <a:fillRect/>
          </a:stretch>
        </p:blipFill>
        <p:spPr>
          <a:xfrm rot="10800000">
            <a:off x="4912962" y="1905126"/>
            <a:ext cx="792701" cy="722921"/>
          </a:xfrm>
          <a:prstGeom prst="rect">
            <a:avLst/>
          </a:prstGeom>
        </p:spPr>
      </p:pic>
      <p:sp>
        <p:nvSpPr>
          <p:cNvPr id="12" name="Title 4">
            <a:extLst>
              <a:ext uri="{FF2B5EF4-FFF2-40B4-BE49-F238E27FC236}">
                <a16:creationId xmlns:a16="http://schemas.microsoft.com/office/drawing/2014/main" id="{43D64F76-03E4-4891-7F08-730967E00A65}"/>
              </a:ext>
            </a:extLst>
          </p:cNvPr>
          <p:cNvSpPr txBox="1">
            <a:spLocks/>
          </p:cNvSpPr>
          <p:nvPr/>
        </p:nvSpPr>
        <p:spPr>
          <a:xfrm>
            <a:off x="5004048" y="445823"/>
            <a:ext cx="3528764" cy="306443"/>
          </a:xfrm>
          <a:prstGeom prst="rect">
            <a:avLst/>
          </a:prstGeom>
          <a:noFill/>
          <a:ln>
            <a:noFill/>
          </a:ln>
        </p:spPr>
        <p:txBody>
          <a:bodyPr spcFirstLastPara="1" wrap="square" lIns="0" tIns="0" rIns="0" bIns="0" anchor="t"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SzPts val="2600"/>
              <a:buFont typeface="Titillium Web"/>
              <a:buNone/>
              <a:defRPr sz="2800" b="1" i="0" u="none" strike="noStrike" cap="none">
                <a:solidFill>
                  <a:schemeClr val="tx1">
                    <a:lumMod val="85000"/>
                    <a:lumOff val="15000"/>
                  </a:schemeClr>
                </a:solidFill>
                <a:latin typeface="Roboto Condensed" panose="02000000000000000000" pitchFamily="2" charset="0"/>
                <a:ea typeface="Roboto Condensed" panose="02000000000000000000" pitchFamily="2" charset="0"/>
                <a:cs typeface="Roboto Condensed" panose="02000000000000000000" pitchFamily="2" charset="0"/>
                <a:sym typeface="Titillium Web"/>
              </a:defRPr>
            </a:lvl1pPr>
            <a:lvl2pPr marR="0" lvl="1"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2pPr>
            <a:lvl3pPr marR="0" lvl="2"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3pPr>
            <a:lvl4pPr marR="0" lvl="3"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4pPr>
            <a:lvl5pPr marR="0" lvl="4"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5pPr>
            <a:lvl6pPr marR="0" lvl="5"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6pPr>
            <a:lvl7pPr marR="0" lvl="6"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7pPr>
            <a:lvl8pPr marR="0" lvl="7"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8pPr>
            <a:lvl9pPr marR="0" lvl="8"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9pPr>
          </a:lstStyle>
          <a:p>
            <a:r>
              <a:rPr lang="en-CA" dirty="0"/>
              <a:t>True/False Questions</a:t>
            </a:r>
            <a:endParaRPr lang="en-US" dirty="0"/>
          </a:p>
        </p:txBody>
      </p:sp>
      <p:pic>
        <p:nvPicPr>
          <p:cNvPr id="6" name="Picture 5">
            <a:extLst>
              <a:ext uri="{FF2B5EF4-FFF2-40B4-BE49-F238E27FC236}">
                <a16:creationId xmlns:a16="http://schemas.microsoft.com/office/drawing/2014/main" id="{8032C44B-83A1-3407-EC4C-8CCC4FA5B06A}"/>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10800000">
            <a:off x="1475023" y="2260858"/>
            <a:ext cx="590180" cy="538228"/>
          </a:xfrm>
          <a:prstGeom prst="rect">
            <a:avLst/>
          </a:prstGeom>
        </p:spPr>
      </p:pic>
      <p:pic>
        <p:nvPicPr>
          <p:cNvPr id="9" name="Picture 8">
            <a:extLst>
              <a:ext uri="{FF2B5EF4-FFF2-40B4-BE49-F238E27FC236}">
                <a16:creationId xmlns:a16="http://schemas.microsoft.com/office/drawing/2014/main" id="{668A939A-9A21-5BD6-3201-26FD3C6063E5}"/>
              </a:ext>
            </a:extLst>
          </p:cNvPr>
          <p:cNvPicPr>
            <a:picLocks noChangeAspect="1"/>
          </p:cNvPicPr>
          <p:nvPr/>
        </p:nvPicPr>
        <p:blipFill>
          <a:blip r:embed="rId4">
            <a:clrChange>
              <a:clrFrom>
                <a:srgbClr val="F7F7F7"/>
              </a:clrFrom>
              <a:clrTo>
                <a:srgbClr val="F7F7F7">
                  <a:alpha val="0"/>
                </a:srgbClr>
              </a:clrTo>
            </a:clrChange>
          </a:blip>
          <a:stretch>
            <a:fillRect/>
          </a:stretch>
        </p:blipFill>
        <p:spPr>
          <a:xfrm>
            <a:off x="6847304" y="3283422"/>
            <a:ext cx="1888406" cy="1540984"/>
          </a:xfrm>
          <a:prstGeom prst="rect">
            <a:avLst/>
          </a:prstGeom>
        </p:spPr>
      </p:pic>
    </p:spTree>
    <p:extLst>
      <p:ext uri="{BB962C8B-B14F-4D97-AF65-F5344CB8AC3E}">
        <p14:creationId xmlns:p14="http://schemas.microsoft.com/office/powerpoint/2010/main" val="3182395415"/>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5400" b="1" dirty="0">
                <a:latin typeface="+mj-lt"/>
                <a:cs typeface="Titillium Web" panose="020B0604020202020204" charset="0"/>
              </a:rPr>
              <a:t>Did any of the true/false answers surprise you? </a:t>
            </a:r>
            <a:endParaRPr lang="en-US" sz="5400" dirty="0">
              <a:latin typeface="+mj-lt"/>
              <a:cs typeface="Titillium Web" panose="020B0604020202020204" charset="0"/>
            </a:endParaRPr>
          </a:p>
        </p:txBody>
      </p:sp>
      <p:sp>
        <p:nvSpPr>
          <p:cNvPr id="5" name="Slide Number Placeholder 4"/>
          <p:cNvSpPr>
            <a:spLocks noGrp="1"/>
          </p:cNvSpPr>
          <p:nvPr>
            <p:ph type="sldNum" sz="quarter" idx="12"/>
          </p:nvPr>
        </p:nvSpPr>
        <p:spPr/>
        <p:txBody>
          <a:bodyPr/>
          <a:lstStyle/>
          <a:p>
            <a:fld id="{C0E1B56D-E840-448A-AA70-8B541DEFB435}" type="slidenum">
              <a:rPr lang="en-CA" smtClean="0"/>
              <a:pPr/>
              <a:t>14</a:t>
            </a:fld>
            <a:endParaRPr lang="en-CA"/>
          </a:p>
        </p:txBody>
      </p:sp>
      <p:sp>
        <p:nvSpPr>
          <p:cNvPr id="3" name="TextBox 2">
            <a:extLst>
              <a:ext uri="{FF2B5EF4-FFF2-40B4-BE49-F238E27FC236}">
                <a16:creationId xmlns:a16="http://schemas.microsoft.com/office/drawing/2014/main" id="{2666612F-B713-B372-F6B4-48601040572F}"/>
              </a:ext>
            </a:extLst>
          </p:cNvPr>
          <p:cNvSpPr txBox="1"/>
          <p:nvPr/>
        </p:nvSpPr>
        <p:spPr>
          <a:xfrm>
            <a:off x="611188" y="4409431"/>
            <a:ext cx="2745222" cy="430857"/>
          </a:xfrm>
          <a:prstGeom prst="rect">
            <a:avLst/>
          </a:prstGeom>
          <a:noFill/>
          <a:ln>
            <a:noFill/>
          </a:ln>
        </p:spPr>
        <p:txBody>
          <a:bodyPr spcFirstLastPara="1" wrap="square" lIns="0" tIns="91425" rIns="91425" bIns="91425" rtlCol="0" anchor="t" anchorCtr="0">
            <a:spAutoFit/>
          </a:bodyPr>
          <a:lstStyle/>
          <a:p>
            <a:r>
              <a:rPr lang="en-CA" sz="1600" b="0" dirty="0">
                <a:solidFill>
                  <a:schemeClr val="bg2"/>
                </a:solidFill>
                <a:latin typeface="+mn-lt"/>
                <a:cs typeface="Titillium Web" panose="020B0604020202020204" charset="0"/>
              </a:rPr>
              <a:t>Small group discussion</a:t>
            </a:r>
            <a:endParaRPr lang="en-US" sz="1600" b="0" dirty="0">
              <a:solidFill>
                <a:schemeClr val="bg2"/>
              </a:solidFill>
              <a:latin typeface="+mn-lt"/>
              <a:cs typeface="Titillium Web" panose="020B0604020202020204" charset="0"/>
            </a:endParaRPr>
          </a:p>
        </p:txBody>
      </p:sp>
    </p:spTree>
    <p:extLst>
      <p:ext uri="{BB962C8B-B14F-4D97-AF65-F5344CB8AC3E}">
        <p14:creationId xmlns:p14="http://schemas.microsoft.com/office/powerpoint/2010/main" val="4007043769"/>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188" y="442825"/>
            <a:ext cx="7921626" cy="306443"/>
          </a:xfrm>
        </p:spPr>
        <p:txBody>
          <a:bodyPr/>
          <a:lstStyle/>
          <a:p>
            <a:r>
              <a:rPr lang="en-CA" dirty="0"/>
              <a:t>Video: The Importance of Vaccines for Older Adults</a:t>
            </a:r>
            <a:endParaRPr lang="en-US" dirty="0"/>
          </a:p>
        </p:txBody>
      </p:sp>
      <p:sp>
        <p:nvSpPr>
          <p:cNvPr id="4" name="Slide Number Placeholder 3"/>
          <p:cNvSpPr>
            <a:spLocks noGrp="1"/>
          </p:cNvSpPr>
          <p:nvPr>
            <p:ph type="sldNum" sz="quarter" idx="12"/>
          </p:nvPr>
        </p:nvSpPr>
        <p:spPr>
          <a:xfrm>
            <a:off x="7879234" y="4841576"/>
            <a:ext cx="864096" cy="273248"/>
          </a:xfrm>
        </p:spPr>
        <p:txBody>
          <a:bodyPr/>
          <a:lstStyle/>
          <a:p>
            <a:fld id="{31D5B90E-FEBA-4C2F-B9F7-2D79E87B4050}" type="slidenum">
              <a:rPr lang="en-CA" smtClean="0"/>
              <a:pPr/>
              <a:t>15</a:t>
            </a:fld>
            <a:endParaRPr lang="en-CA"/>
          </a:p>
        </p:txBody>
      </p:sp>
      <p:sp>
        <p:nvSpPr>
          <p:cNvPr id="5" name="Rectangle 4"/>
          <p:cNvSpPr/>
          <p:nvPr/>
        </p:nvSpPr>
        <p:spPr>
          <a:xfrm>
            <a:off x="3397012" y="4632617"/>
            <a:ext cx="2358338" cy="307777"/>
          </a:xfrm>
          <a:prstGeom prst="rect">
            <a:avLst/>
          </a:prstGeom>
        </p:spPr>
        <p:txBody>
          <a:bodyPr wrap="none">
            <a:spAutoFit/>
          </a:bodyPr>
          <a:lstStyle/>
          <a:p>
            <a:r>
              <a:rPr lang="en-US" dirty="0">
                <a:solidFill>
                  <a:schemeClr val="bg2"/>
                </a:solidFill>
                <a:latin typeface="+mn-lt"/>
              </a:rPr>
              <a:t>Watch until 3:00 minutes. </a:t>
            </a:r>
          </a:p>
        </p:txBody>
      </p:sp>
      <p:pic>
        <p:nvPicPr>
          <p:cNvPr id="6" name="hodb65EkorM"/>
          <p:cNvPicPr>
            <a:picLocks noRot="1" noChangeAspect="1"/>
          </p:cNvPicPr>
          <p:nvPr>
            <a:videoFile r:link="rId1"/>
          </p:nvPr>
        </p:nvPicPr>
        <p:blipFill>
          <a:blip r:embed="rId4"/>
          <a:stretch>
            <a:fillRect/>
          </a:stretch>
        </p:blipFill>
        <p:spPr>
          <a:xfrm>
            <a:off x="1434128" y="1016981"/>
            <a:ext cx="6280698" cy="3532893"/>
          </a:xfrm>
          <a:prstGeom prst="rect">
            <a:avLst/>
          </a:prstGeom>
        </p:spPr>
      </p:pic>
    </p:spTree>
    <p:extLst>
      <p:ext uri="{BB962C8B-B14F-4D97-AF65-F5344CB8AC3E}">
        <p14:creationId xmlns:p14="http://schemas.microsoft.com/office/powerpoint/2010/main" val="1469062549"/>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11188" y="1689243"/>
            <a:ext cx="7921626" cy="306443"/>
          </a:xfrm>
        </p:spPr>
        <p:txBody>
          <a:bodyPr/>
          <a:lstStyle/>
          <a:p>
            <a:r>
              <a:rPr lang="en-CA" sz="4800" dirty="0"/>
              <a:t>Which reason to be vaccinated stood out to you the most? </a:t>
            </a:r>
            <a:endParaRPr lang="en-US" sz="4800" dirty="0"/>
          </a:p>
        </p:txBody>
      </p:sp>
      <p:sp>
        <p:nvSpPr>
          <p:cNvPr id="5" name="Slide Number Placeholder 4"/>
          <p:cNvSpPr>
            <a:spLocks noGrp="1"/>
          </p:cNvSpPr>
          <p:nvPr>
            <p:ph type="sldNum" sz="quarter" idx="12"/>
          </p:nvPr>
        </p:nvSpPr>
        <p:spPr>
          <a:xfrm>
            <a:off x="7879234" y="4841576"/>
            <a:ext cx="864096" cy="273248"/>
          </a:xfrm>
        </p:spPr>
        <p:txBody>
          <a:bodyPr/>
          <a:lstStyle/>
          <a:p>
            <a:fld id="{C0E1B56D-E840-448A-AA70-8B541DEFB435}" type="slidenum">
              <a:rPr lang="en-CA" smtClean="0"/>
              <a:pPr/>
              <a:t>16</a:t>
            </a:fld>
            <a:endParaRPr lang="en-CA"/>
          </a:p>
        </p:txBody>
      </p:sp>
      <p:sp>
        <p:nvSpPr>
          <p:cNvPr id="2" name="TextBox 1">
            <a:extLst>
              <a:ext uri="{FF2B5EF4-FFF2-40B4-BE49-F238E27FC236}">
                <a16:creationId xmlns:a16="http://schemas.microsoft.com/office/drawing/2014/main" id="{147BF0A9-9EEC-73A6-3881-609A123FB0C7}"/>
              </a:ext>
            </a:extLst>
          </p:cNvPr>
          <p:cNvSpPr txBox="1"/>
          <p:nvPr/>
        </p:nvSpPr>
        <p:spPr>
          <a:xfrm>
            <a:off x="611188" y="4409431"/>
            <a:ext cx="2745222" cy="430857"/>
          </a:xfrm>
          <a:prstGeom prst="rect">
            <a:avLst/>
          </a:prstGeom>
          <a:noFill/>
          <a:ln>
            <a:noFill/>
          </a:ln>
        </p:spPr>
        <p:txBody>
          <a:bodyPr spcFirstLastPara="1" wrap="square" lIns="0" tIns="91425" rIns="91425" bIns="91425" rtlCol="0" anchor="t" anchorCtr="0">
            <a:spAutoFit/>
          </a:bodyPr>
          <a:lstStyle/>
          <a:p>
            <a:r>
              <a:rPr lang="en-CA" sz="1600" b="0" dirty="0">
                <a:solidFill>
                  <a:schemeClr val="bg2"/>
                </a:solidFill>
                <a:latin typeface="+mn-lt"/>
                <a:cs typeface="Titillium Web" panose="020B0604020202020204" charset="0"/>
              </a:rPr>
              <a:t>Small group discussion</a:t>
            </a:r>
            <a:endParaRPr lang="en-US" sz="1600" b="0" dirty="0">
              <a:solidFill>
                <a:schemeClr val="bg2"/>
              </a:solidFill>
              <a:latin typeface="+mn-lt"/>
              <a:cs typeface="Titillium Web" panose="020B0604020202020204" charset="0"/>
            </a:endParaRPr>
          </a:p>
        </p:txBody>
      </p:sp>
    </p:spTree>
    <p:extLst>
      <p:ext uri="{BB962C8B-B14F-4D97-AF65-F5344CB8AC3E}">
        <p14:creationId xmlns:p14="http://schemas.microsoft.com/office/powerpoint/2010/main" val="4018218635"/>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442825"/>
            <a:ext cx="7921626" cy="306443"/>
          </a:xfrm>
        </p:spPr>
        <p:txBody>
          <a:bodyPr/>
          <a:lstStyle/>
          <a:p>
            <a:r>
              <a:rPr lang="en-CA" dirty="0"/>
              <a:t>Which vaccines are recommended for adults? </a:t>
            </a:r>
            <a:endParaRPr lang="en-US" dirty="0"/>
          </a:p>
        </p:txBody>
      </p:sp>
      <p:sp>
        <p:nvSpPr>
          <p:cNvPr id="4" name="Text Placeholder 3"/>
          <p:cNvSpPr>
            <a:spLocks noGrp="1"/>
          </p:cNvSpPr>
          <p:nvPr>
            <p:ph type="body" sz="quarter" idx="13"/>
          </p:nvPr>
        </p:nvSpPr>
        <p:spPr>
          <a:xfrm>
            <a:off x="611188" y="951707"/>
            <a:ext cx="6841132" cy="3888581"/>
          </a:xfrm>
        </p:spPr>
        <p:txBody>
          <a:bodyPr/>
          <a:lstStyle/>
          <a:p>
            <a:pPr marL="180975" indent="0">
              <a:buNone/>
            </a:pPr>
            <a:r>
              <a:rPr lang="en-CA" sz="2400" b="1" dirty="0"/>
              <a:t>Activity</a:t>
            </a:r>
          </a:p>
          <a:p>
            <a:r>
              <a:rPr lang="en-CA" dirty="0"/>
              <a:t>Hand out the matching activity sheets</a:t>
            </a:r>
          </a:p>
          <a:p>
            <a:r>
              <a:rPr lang="en-CA" dirty="0"/>
              <a:t>Each person (or small group) can try to match the vaccine to the symptoms of the disease it protects against. </a:t>
            </a:r>
          </a:p>
          <a:p>
            <a:r>
              <a:rPr lang="en-CA" dirty="0"/>
              <a:t>After everyone has matched, review the correct answers with the group.</a:t>
            </a:r>
          </a:p>
        </p:txBody>
      </p:sp>
      <p:sp>
        <p:nvSpPr>
          <p:cNvPr id="5" name="Slide Number Placeholder 4"/>
          <p:cNvSpPr>
            <a:spLocks noGrp="1"/>
          </p:cNvSpPr>
          <p:nvPr>
            <p:ph type="sldNum" sz="quarter" idx="12"/>
          </p:nvPr>
        </p:nvSpPr>
        <p:spPr>
          <a:xfrm>
            <a:off x="7879234" y="4841576"/>
            <a:ext cx="864096" cy="273248"/>
          </a:xfrm>
        </p:spPr>
        <p:txBody>
          <a:bodyPr/>
          <a:lstStyle/>
          <a:p>
            <a:fld id="{C0E1B56D-E840-448A-AA70-8B541DEFB435}" type="slidenum">
              <a:rPr lang="en-CA" smtClean="0"/>
              <a:pPr/>
              <a:t>17</a:t>
            </a:fld>
            <a:endParaRPr lang="en-CA" dirty="0"/>
          </a:p>
        </p:txBody>
      </p:sp>
    </p:spTree>
    <p:extLst>
      <p:ext uri="{BB962C8B-B14F-4D97-AF65-F5344CB8AC3E}">
        <p14:creationId xmlns:p14="http://schemas.microsoft.com/office/powerpoint/2010/main" val="1321823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19872" y="415023"/>
            <a:ext cx="5328840" cy="1292631"/>
          </a:xfrm>
          <a:prstGeom prst="rect">
            <a:avLst/>
          </a:prstGeom>
          <a:noFill/>
          <a:ln>
            <a:noFill/>
          </a:ln>
        </p:spPr>
        <p:txBody>
          <a:bodyPr spcFirstLastPara="1" wrap="square" lIns="91425" tIns="91425" rIns="91425" bIns="91425" rtlCol="0" anchor="t" anchorCtr="0">
            <a:spAutoFit/>
          </a:bodyPr>
          <a:lstStyle/>
          <a:p>
            <a:pPr algn="ctr">
              <a:buClr>
                <a:schemeClr val="accent2"/>
              </a:buClr>
            </a:pPr>
            <a:r>
              <a:rPr lang="en-CA" sz="1800" b="0" dirty="0">
                <a:solidFill>
                  <a:schemeClr val="tx1">
                    <a:lumMod val="85000"/>
                    <a:lumOff val="15000"/>
                  </a:schemeClr>
                </a:solidFill>
                <a:latin typeface="+mn-lt"/>
              </a:rPr>
              <a:t>Review Health Journey Booklet as a group</a:t>
            </a:r>
          </a:p>
          <a:p>
            <a:pPr algn="ctr">
              <a:buClr>
                <a:schemeClr val="accent2"/>
              </a:buClr>
            </a:pPr>
            <a:endParaRPr lang="en-CA" sz="1800" dirty="0">
              <a:solidFill>
                <a:schemeClr val="tx1">
                  <a:lumMod val="85000"/>
                  <a:lumOff val="15000"/>
                </a:schemeClr>
              </a:solidFill>
              <a:latin typeface="+mn-lt"/>
            </a:endParaRPr>
          </a:p>
          <a:p>
            <a:pPr marL="171450" indent="-171450" algn="ctr">
              <a:buClr>
                <a:schemeClr val="accent2"/>
              </a:buClr>
              <a:buFont typeface="Wingdings" panose="05000000000000000000" pitchFamily="2" charset="2"/>
              <a:buChar char="§"/>
            </a:pPr>
            <a:endParaRPr lang="en-CA" sz="1800" dirty="0">
              <a:solidFill>
                <a:schemeClr val="tx1">
                  <a:lumMod val="85000"/>
                  <a:lumOff val="15000"/>
                </a:schemeClr>
              </a:solidFill>
              <a:latin typeface="+mn-lt"/>
            </a:endParaRPr>
          </a:p>
          <a:p>
            <a:pPr marL="171450" indent="-171450" algn="ctr">
              <a:buClr>
                <a:schemeClr val="accent2"/>
              </a:buClr>
              <a:buFont typeface="Wingdings" panose="05000000000000000000" pitchFamily="2" charset="2"/>
              <a:buChar char="§"/>
            </a:pPr>
            <a:endParaRPr lang="en-US" sz="1800" b="0" dirty="0">
              <a:solidFill>
                <a:schemeClr val="tx1">
                  <a:lumMod val="85000"/>
                  <a:lumOff val="15000"/>
                </a:schemeClr>
              </a:solidFill>
              <a:latin typeface="+mn-lt"/>
            </a:endParaRPr>
          </a:p>
        </p:txBody>
      </p:sp>
      <p:pic>
        <p:nvPicPr>
          <p:cNvPr id="5" name="Picture 4">
            <a:extLst>
              <a:ext uri="{FF2B5EF4-FFF2-40B4-BE49-F238E27FC236}">
                <a16:creationId xmlns:a16="http://schemas.microsoft.com/office/drawing/2014/main" id="{43B67AA3-6AC5-9BB7-1458-23F8AB19CD61}"/>
              </a:ext>
            </a:extLst>
          </p:cNvPr>
          <p:cNvPicPr>
            <a:picLocks noChangeAspect="1"/>
          </p:cNvPicPr>
          <p:nvPr/>
        </p:nvPicPr>
        <p:blipFill>
          <a:blip r:embed="rId3"/>
          <a:stretch>
            <a:fillRect/>
          </a:stretch>
        </p:blipFill>
        <p:spPr>
          <a:xfrm>
            <a:off x="4787900" y="1069921"/>
            <a:ext cx="2808312" cy="3617981"/>
          </a:xfrm>
          <a:prstGeom prst="rect">
            <a:avLst/>
          </a:prstGeom>
          <a:effectLst>
            <a:outerShdw blurRad="50800" dist="38100" dir="2700000" algn="tl" rotWithShape="0">
              <a:prstClr val="black">
                <a:alpha val="40000"/>
              </a:prstClr>
            </a:outerShdw>
          </a:effectLst>
        </p:spPr>
      </p:pic>
      <p:sp>
        <p:nvSpPr>
          <p:cNvPr id="3" name="Title 2">
            <a:extLst>
              <a:ext uri="{FF2B5EF4-FFF2-40B4-BE49-F238E27FC236}">
                <a16:creationId xmlns:a16="http://schemas.microsoft.com/office/drawing/2014/main" id="{3C312EAA-A129-188E-660B-486D8AF3F371}"/>
              </a:ext>
            </a:extLst>
          </p:cNvPr>
          <p:cNvSpPr>
            <a:spLocks noGrp="1"/>
          </p:cNvSpPr>
          <p:nvPr>
            <p:ph type="title"/>
          </p:nvPr>
        </p:nvSpPr>
        <p:spPr/>
        <p:txBody>
          <a:bodyPr/>
          <a:lstStyle/>
          <a:p>
            <a:r>
              <a:rPr lang="en-US" dirty="0"/>
              <a:t>Where can I find more information on vaccines?</a:t>
            </a:r>
            <a:endParaRPr lang="en-CA" dirty="0"/>
          </a:p>
        </p:txBody>
      </p:sp>
      <p:sp>
        <p:nvSpPr>
          <p:cNvPr id="4" name="Slide Number Placeholder 4">
            <a:extLst>
              <a:ext uri="{FF2B5EF4-FFF2-40B4-BE49-F238E27FC236}">
                <a16:creationId xmlns:a16="http://schemas.microsoft.com/office/drawing/2014/main" id="{3018CCC8-F1E2-51E2-0965-2E9358EB3CFF}"/>
              </a:ext>
            </a:extLst>
          </p:cNvPr>
          <p:cNvSpPr>
            <a:spLocks noGrp="1"/>
          </p:cNvSpPr>
          <p:nvPr>
            <p:ph type="sldNum" sz="quarter" idx="12"/>
          </p:nvPr>
        </p:nvSpPr>
        <p:spPr>
          <a:xfrm>
            <a:off x="7878763" y="4841875"/>
            <a:ext cx="865187" cy="273050"/>
          </a:xfrm>
        </p:spPr>
        <p:txBody>
          <a:bodyPr/>
          <a:lstStyle/>
          <a:p>
            <a:fld id="{C0E1B56D-E840-448A-AA70-8B541DEFB435}" type="slidenum">
              <a:rPr lang="en-CA" smtClean="0"/>
              <a:pPr/>
              <a:t>18</a:t>
            </a:fld>
            <a:endParaRPr lang="en-CA" dirty="0"/>
          </a:p>
        </p:txBody>
      </p:sp>
    </p:spTree>
    <p:extLst>
      <p:ext uri="{BB962C8B-B14F-4D97-AF65-F5344CB8AC3E}">
        <p14:creationId xmlns:p14="http://schemas.microsoft.com/office/powerpoint/2010/main" val="1420174886"/>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sz="4800" b="1" dirty="0">
                <a:latin typeface="+mj-lt"/>
                <a:cs typeface="Titillium Web" panose="020B0604020202020204" charset="0"/>
              </a:rPr>
              <a:t>Remember to review your vaccine history with your health care provider</a:t>
            </a:r>
            <a:endParaRPr lang="en-US" sz="4800" dirty="0">
              <a:latin typeface="+mj-lt"/>
              <a:cs typeface="Titillium Web" panose="020B0604020202020204" charset="0"/>
            </a:endParaRPr>
          </a:p>
        </p:txBody>
      </p:sp>
      <p:sp>
        <p:nvSpPr>
          <p:cNvPr id="5" name="Slide Number Placeholder 4"/>
          <p:cNvSpPr>
            <a:spLocks noGrp="1"/>
          </p:cNvSpPr>
          <p:nvPr>
            <p:ph type="sldNum" sz="quarter" idx="12"/>
          </p:nvPr>
        </p:nvSpPr>
        <p:spPr/>
        <p:txBody>
          <a:bodyPr/>
          <a:lstStyle/>
          <a:p>
            <a:fld id="{C0E1B56D-E840-448A-AA70-8B541DEFB435}" type="slidenum">
              <a:rPr lang="en-CA" smtClean="0"/>
              <a:pPr/>
              <a:t>19</a:t>
            </a:fld>
            <a:endParaRPr lang="en-CA"/>
          </a:p>
        </p:txBody>
      </p:sp>
    </p:spTree>
    <p:extLst>
      <p:ext uri="{BB962C8B-B14F-4D97-AF65-F5344CB8AC3E}">
        <p14:creationId xmlns:p14="http://schemas.microsoft.com/office/powerpoint/2010/main" val="2276975143"/>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188" y="442825"/>
            <a:ext cx="7921626" cy="306443"/>
          </a:xfrm>
        </p:spPr>
        <p:txBody>
          <a:bodyPr/>
          <a:lstStyle/>
          <a:p>
            <a:r>
              <a:rPr lang="en-CA" dirty="0"/>
              <a:t>Objectives for today’s activity</a:t>
            </a:r>
            <a:endParaRPr lang="en-US" dirty="0"/>
          </a:p>
        </p:txBody>
      </p:sp>
      <p:sp>
        <p:nvSpPr>
          <p:cNvPr id="6" name="Text Placeholder 5"/>
          <p:cNvSpPr>
            <a:spLocks noGrp="1"/>
          </p:cNvSpPr>
          <p:nvPr>
            <p:ph type="body" sz="quarter" idx="13"/>
          </p:nvPr>
        </p:nvSpPr>
        <p:spPr>
          <a:xfrm>
            <a:off x="611188" y="951707"/>
            <a:ext cx="6841132" cy="3888581"/>
          </a:xfrm>
        </p:spPr>
        <p:txBody>
          <a:bodyPr/>
          <a:lstStyle/>
          <a:p>
            <a:pPr marL="638175" indent="-457200">
              <a:buFont typeface="+mj-lt"/>
              <a:buAutoNum type="arabicPeriod"/>
            </a:pPr>
            <a:r>
              <a:rPr lang="en-CA" dirty="0"/>
              <a:t>List three reasons why it is important for adults to get vaccinated</a:t>
            </a:r>
          </a:p>
          <a:p>
            <a:pPr marL="638175" indent="-457200">
              <a:buFont typeface="+mj-lt"/>
              <a:buAutoNum type="arabicPeriod"/>
            </a:pPr>
            <a:r>
              <a:rPr lang="en-CA" dirty="0"/>
              <a:t>Recognize three diseases that you can protect against with vaccines</a:t>
            </a:r>
          </a:p>
          <a:p>
            <a:pPr marL="638175" indent="-457200">
              <a:buFont typeface="+mj-lt"/>
              <a:buAutoNum type="arabicPeriod"/>
            </a:pPr>
            <a:r>
              <a:rPr lang="en-CA" dirty="0"/>
              <a:t>Indicate where you can get more information on vaccines</a:t>
            </a:r>
          </a:p>
          <a:p>
            <a:endParaRPr lang="en-CA" dirty="0"/>
          </a:p>
        </p:txBody>
      </p:sp>
      <p:sp>
        <p:nvSpPr>
          <p:cNvPr id="4" name="Slide Number Placeholder 3"/>
          <p:cNvSpPr>
            <a:spLocks noGrp="1"/>
          </p:cNvSpPr>
          <p:nvPr>
            <p:ph type="sldNum" sz="quarter" idx="12"/>
          </p:nvPr>
        </p:nvSpPr>
        <p:spPr>
          <a:xfrm>
            <a:off x="7879234" y="4841576"/>
            <a:ext cx="864096" cy="273248"/>
          </a:xfrm>
        </p:spPr>
        <p:txBody>
          <a:bodyPr/>
          <a:lstStyle/>
          <a:p>
            <a:fld id="{B43408B3-A07F-4A0F-8CA0-A4BAC4BF6D14}" type="slidenum">
              <a:rPr lang="en-CA" smtClean="0"/>
              <a:pPr/>
              <a:t>2</a:t>
            </a:fld>
            <a:endParaRPr lang="en-CA" dirty="0"/>
          </a:p>
        </p:txBody>
      </p:sp>
    </p:spTree>
    <p:extLst>
      <p:ext uri="{BB962C8B-B14F-4D97-AF65-F5344CB8AC3E}">
        <p14:creationId xmlns:p14="http://schemas.microsoft.com/office/powerpoint/2010/main" val="1245714326"/>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fontAlgn="auto">
              <a:buFont typeface="Titillium Web"/>
              <a:buNone/>
              <a:defRPr/>
            </a:pPr>
            <a:r>
              <a:rPr lang="en-CA" sz="4400" b="1" dirty="0">
                <a:latin typeface="+mj-lt"/>
                <a:ea typeface="Titillium Web"/>
                <a:cs typeface="Titillium Web"/>
                <a:sym typeface="Titillium Web"/>
              </a:rPr>
              <a:t>Who has questions?</a:t>
            </a:r>
          </a:p>
        </p:txBody>
      </p:sp>
      <p:sp>
        <p:nvSpPr>
          <p:cNvPr id="3" name="Slide Number Placeholder 3">
            <a:extLst>
              <a:ext uri="{FF2B5EF4-FFF2-40B4-BE49-F238E27FC236}">
                <a16:creationId xmlns:a16="http://schemas.microsoft.com/office/drawing/2014/main" id="{70F3674F-215B-557B-378C-E8FA688FBDA1}"/>
              </a:ext>
            </a:extLst>
          </p:cNvPr>
          <p:cNvSpPr>
            <a:spLocks noGrp="1"/>
          </p:cNvSpPr>
          <p:nvPr>
            <p:ph type="sldNum" sz="quarter" idx="12"/>
          </p:nvPr>
        </p:nvSpPr>
        <p:spPr/>
        <p:txBody>
          <a:bodyPr/>
          <a:lstStyle/>
          <a:p>
            <a:fld id="{31D5B90E-FEBA-4C2F-B9F7-2D79E87B4050}" type="slidenum">
              <a:rPr lang="en-CA" smtClean="0"/>
              <a:pPr/>
              <a:t>20</a:t>
            </a:fld>
            <a:endParaRPr lang="en-CA"/>
          </a:p>
        </p:txBody>
      </p:sp>
      <p:pic>
        <p:nvPicPr>
          <p:cNvPr id="8" name="Picture 7"/>
          <p:cNvPicPr>
            <a:picLocks noChangeAspect="1"/>
          </p:cNvPicPr>
          <p:nvPr/>
        </p:nvPicPr>
        <p:blipFill>
          <a:blip r:embed="rId3">
            <a:duotone>
              <a:schemeClr val="accent1">
                <a:shade val="45000"/>
                <a:satMod val="135000"/>
              </a:schemeClr>
              <a:prstClr val="white"/>
            </a:duotone>
          </a:blip>
          <a:stretch>
            <a:fillRect/>
          </a:stretch>
        </p:blipFill>
        <p:spPr>
          <a:xfrm>
            <a:off x="6156176" y="377326"/>
            <a:ext cx="2571750" cy="2571750"/>
          </a:xfrm>
          <a:prstGeom prst="rect">
            <a:avLst/>
          </a:prstGeom>
        </p:spPr>
      </p:pic>
      <p:sp>
        <p:nvSpPr>
          <p:cNvPr id="2" name="TextBox 1"/>
          <p:cNvSpPr txBox="1"/>
          <p:nvPr/>
        </p:nvSpPr>
        <p:spPr>
          <a:xfrm>
            <a:off x="611188" y="3787340"/>
            <a:ext cx="6840537" cy="800189"/>
          </a:xfrm>
          <a:prstGeom prst="rect">
            <a:avLst/>
          </a:prstGeom>
          <a:noFill/>
          <a:ln>
            <a:noFill/>
          </a:ln>
        </p:spPr>
        <p:txBody>
          <a:bodyPr spcFirstLastPara="1" wrap="square" lIns="0" tIns="91425" rIns="91425" bIns="91425" rtlCol="0" anchor="t" anchorCtr="0">
            <a:spAutoFit/>
          </a:bodyPr>
          <a:lstStyle/>
          <a:p>
            <a:r>
              <a:rPr lang="en-CA" sz="2000" b="0" dirty="0">
                <a:solidFill>
                  <a:schemeClr val="tx1">
                    <a:lumMod val="85000"/>
                    <a:lumOff val="15000"/>
                  </a:schemeClr>
                </a:solidFill>
                <a:latin typeface="+mn-lt"/>
                <a:cs typeface="Titillium Web" panose="020B0604020202020204" charset="0"/>
              </a:rPr>
              <a:t>Who can share one new thing you learned today</a:t>
            </a:r>
            <a:r>
              <a:rPr lang="en-CA" sz="2000" dirty="0">
                <a:solidFill>
                  <a:schemeClr val="tx1">
                    <a:lumMod val="85000"/>
                    <a:lumOff val="15000"/>
                  </a:schemeClr>
                </a:solidFill>
                <a:latin typeface="+mn-lt"/>
                <a:cs typeface="Titillium Web" panose="020B0604020202020204" charset="0"/>
              </a:rPr>
              <a:t> and how it will change your actions?</a:t>
            </a:r>
            <a:endParaRPr lang="en-CA" sz="2000" b="0" dirty="0">
              <a:solidFill>
                <a:schemeClr val="tx1">
                  <a:lumMod val="85000"/>
                  <a:lumOff val="15000"/>
                </a:schemeClr>
              </a:solidFill>
              <a:latin typeface="+mn-lt"/>
              <a:cs typeface="Titillium Web" panose="020B0604020202020204" charset="0"/>
            </a:endParaRPr>
          </a:p>
        </p:txBody>
      </p:sp>
    </p:spTree>
    <p:extLst>
      <p:ext uri="{BB962C8B-B14F-4D97-AF65-F5344CB8AC3E}">
        <p14:creationId xmlns:p14="http://schemas.microsoft.com/office/powerpoint/2010/main" val="3878374900"/>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sz="5400" b="1" dirty="0">
                <a:latin typeface="+mj-lt"/>
                <a:sym typeface="Titillium Web"/>
              </a:rPr>
              <a:t>Thank you for participating!</a:t>
            </a:r>
          </a:p>
        </p:txBody>
      </p:sp>
      <p:sp>
        <p:nvSpPr>
          <p:cNvPr id="5" name="Slide Number Placeholder 3">
            <a:extLst>
              <a:ext uri="{FF2B5EF4-FFF2-40B4-BE49-F238E27FC236}">
                <a16:creationId xmlns:a16="http://schemas.microsoft.com/office/drawing/2014/main" id="{F8E7AE6F-69F5-0947-E1E7-35B5ADBEC6EC}"/>
              </a:ext>
            </a:extLst>
          </p:cNvPr>
          <p:cNvSpPr>
            <a:spLocks noGrp="1"/>
          </p:cNvSpPr>
          <p:nvPr>
            <p:ph type="sldNum" sz="quarter" idx="12"/>
          </p:nvPr>
        </p:nvSpPr>
        <p:spPr/>
        <p:txBody>
          <a:bodyPr/>
          <a:lstStyle/>
          <a:p>
            <a:fld id="{31D5B90E-FEBA-4C2F-B9F7-2D79E87B4050}" type="slidenum">
              <a:rPr lang="en-CA" smtClean="0"/>
              <a:pPr/>
              <a:t>21</a:t>
            </a:fld>
            <a:endParaRPr lang="en-CA"/>
          </a:p>
        </p:txBody>
      </p:sp>
      <p:pic>
        <p:nvPicPr>
          <p:cNvPr id="3" name="Picture 2"/>
          <p:cNvPicPr>
            <a:picLocks noChangeAspect="1"/>
          </p:cNvPicPr>
          <p:nvPr/>
        </p:nvPicPr>
        <p:blipFill>
          <a:blip r:embed="rId3">
            <a:clrChange>
              <a:clrFrom>
                <a:srgbClr val="F8FAFB"/>
              </a:clrFrom>
              <a:clrTo>
                <a:srgbClr val="F8FAFB">
                  <a:alpha val="0"/>
                </a:srgbClr>
              </a:clrTo>
            </a:clrChange>
          </a:blip>
          <a:stretch>
            <a:fillRect/>
          </a:stretch>
        </p:blipFill>
        <p:spPr>
          <a:xfrm>
            <a:off x="6084168" y="2715766"/>
            <a:ext cx="2808312" cy="2215112"/>
          </a:xfrm>
          <a:prstGeom prst="rect">
            <a:avLst/>
          </a:prstGeom>
        </p:spPr>
      </p:pic>
    </p:spTree>
    <p:extLst>
      <p:ext uri="{BB962C8B-B14F-4D97-AF65-F5344CB8AC3E}">
        <p14:creationId xmlns:p14="http://schemas.microsoft.com/office/powerpoint/2010/main" val="1975689883"/>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8B641F-C99D-AE47-00F7-5D0CE54011DC}"/>
              </a:ext>
            </a:extLst>
          </p:cNvPr>
          <p:cNvSpPr>
            <a:spLocks noGrp="1"/>
          </p:cNvSpPr>
          <p:nvPr>
            <p:ph type="body" sz="quarter" idx="13"/>
          </p:nvPr>
        </p:nvSpPr>
        <p:spPr>
          <a:xfrm>
            <a:off x="611188" y="951707"/>
            <a:ext cx="6481092" cy="3888581"/>
          </a:xfrm>
        </p:spPr>
        <p:txBody>
          <a:bodyPr/>
          <a:lstStyle/>
          <a:p>
            <a:endParaRPr lang="en-US"/>
          </a:p>
          <a:p>
            <a:endParaRPr lang="en-US"/>
          </a:p>
          <a:p>
            <a:r>
              <a:rPr lang="en-US"/>
              <a:t>Let’s start with a game!</a:t>
            </a:r>
          </a:p>
          <a:p>
            <a:r>
              <a:rPr lang="en-US"/>
              <a:t>I will ask some questions:</a:t>
            </a:r>
          </a:p>
          <a:p>
            <a:endParaRPr lang="en-US" sz="1000"/>
          </a:p>
          <a:p>
            <a:pPr marL="1431925" indent="0">
              <a:spcAft>
                <a:spcPts val="600"/>
              </a:spcAft>
              <a:buNone/>
            </a:pPr>
            <a:r>
              <a:rPr lang="en-US"/>
              <a:t>Give a thumbs up if you think the statement is true</a:t>
            </a:r>
          </a:p>
          <a:p>
            <a:pPr marL="1431925" indent="0">
              <a:spcAft>
                <a:spcPts val="600"/>
              </a:spcAft>
              <a:buNone/>
            </a:pPr>
            <a:r>
              <a:rPr lang="en-US"/>
              <a:t>Give a thumbs down if you think the statement is false</a:t>
            </a:r>
          </a:p>
          <a:p>
            <a:endParaRPr lang="en-CA" dirty="0"/>
          </a:p>
        </p:txBody>
      </p:sp>
      <p:sp>
        <p:nvSpPr>
          <p:cNvPr id="7" name="Freeform 65">
            <a:extLst>
              <a:ext uri="{FF2B5EF4-FFF2-40B4-BE49-F238E27FC236}">
                <a16:creationId xmlns:a16="http://schemas.microsoft.com/office/drawing/2014/main" id="{49934607-C9BD-9829-EEF5-4AD5DDC7A756}"/>
              </a:ext>
            </a:extLst>
          </p:cNvPr>
          <p:cNvSpPr/>
          <p:nvPr/>
        </p:nvSpPr>
        <p:spPr>
          <a:xfrm>
            <a:off x="618808" y="347122"/>
            <a:ext cx="3696464" cy="1279650"/>
          </a:xfrm>
          <a:custGeom>
            <a:avLst/>
            <a:gdLst/>
            <a:ahLst/>
            <a:cxnLst/>
            <a:rect l="l" t="t" r="r" b="b"/>
            <a:pathLst>
              <a:path w="3108960" h="994867">
                <a:moveTo>
                  <a:pt x="0" y="0"/>
                </a:moveTo>
                <a:lnTo>
                  <a:pt x="3108960" y="0"/>
                </a:lnTo>
                <a:lnTo>
                  <a:pt x="3108960" y="994867"/>
                </a:lnTo>
                <a:lnTo>
                  <a:pt x="0" y="9948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pic>
        <p:nvPicPr>
          <p:cNvPr id="9" name="Picture 8">
            <a:extLst>
              <a:ext uri="{FF2B5EF4-FFF2-40B4-BE49-F238E27FC236}">
                <a16:creationId xmlns:a16="http://schemas.microsoft.com/office/drawing/2014/main" id="{D7C93C05-185E-13D8-962A-9E0F05D82077}"/>
              </a:ext>
            </a:extLst>
          </p:cNvPr>
          <p:cNvPicPr>
            <a:picLocks noChangeAspect="1"/>
          </p:cNvPicPr>
          <p:nvPr/>
        </p:nvPicPr>
        <p:blipFill>
          <a:blip r:embed="rId5"/>
          <a:stretch>
            <a:fillRect/>
          </a:stretch>
        </p:blipFill>
        <p:spPr>
          <a:xfrm>
            <a:off x="912379" y="2947030"/>
            <a:ext cx="792701" cy="722921"/>
          </a:xfrm>
          <a:prstGeom prst="rect">
            <a:avLst/>
          </a:prstGeom>
        </p:spPr>
      </p:pic>
      <p:pic>
        <p:nvPicPr>
          <p:cNvPr id="10" name="Picture 9">
            <a:extLst>
              <a:ext uri="{FF2B5EF4-FFF2-40B4-BE49-F238E27FC236}">
                <a16:creationId xmlns:a16="http://schemas.microsoft.com/office/drawing/2014/main" id="{4A1323D7-16E5-9465-9E7A-FB3DDAD92F31}"/>
              </a:ext>
            </a:extLst>
          </p:cNvPr>
          <p:cNvPicPr>
            <a:picLocks noChangeAspect="1"/>
          </p:cNvPicPr>
          <p:nvPr/>
        </p:nvPicPr>
        <p:blipFill>
          <a:blip r:embed="rId5"/>
          <a:stretch>
            <a:fillRect/>
          </a:stretch>
        </p:blipFill>
        <p:spPr>
          <a:xfrm rot="10800000">
            <a:off x="912379" y="3826366"/>
            <a:ext cx="792701" cy="722921"/>
          </a:xfrm>
          <a:prstGeom prst="rect">
            <a:avLst/>
          </a:prstGeom>
        </p:spPr>
      </p:pic>
      <p:sp>
        <p:nvSpPr>
          <p:cNvPr id="14" name="Slide Number Placeholder 3">
            <a:extLst>
              <a:ext uri="{FF2B5EF4-FFF2-40B4-BE49-F238E27FC236}">
                <a16:creationId xmlns:a16="http://schemas.microsoft.com/office/drawing/2014/main" id="{10FF96A8-0090-4F9A-61CE-2AECF8B26493}"/>
              </a:ext>
            </a:extLst>
          </p:cNvPr>
          <p:cNvSpPr>
            <a:spLocks noGrp="1"/>
          </p:cNvSpPr>
          <p:nvPr>
            <p:ph type="sldNum" sz="quarter" idx="12"/>
          </p:nvPr>
        </p:nvSpPr>
        <p:spPr>
          <a:xfrm>
            <a:off x="7878763" y="4841875"/>
            <a:ext cx="865187" cy="273050"/>
          </a:xfrm>
        </p:spPr>
        <p:txBody>
          <a:bodyPr/>
          <a:lstStyle/>
          <a:p>
            <a:fld id="{B43408B3-A07F-4A0F-8CA0-A4BAC4BF6D14}" type="slidenum">
              <a:rPr lang="en-CA" smtClean="0"/>
              <a:pPr/>
              <a:t>3</a:t>
            </a:fld>
            <a:endParaRPr lang="en-CA" dirty="0"/>
          </a:p>
        </p:txBody>
      </p:sp>
    </p:spTree>
    <p:extLst>
      <p:ext uri="{BB962C8B-B14F-4D97-AF65-F5344CB8AC3E}">
        <p14:creationId xmlns:p14="http://schemas.microsoft.com/office/powerpoint/2010/main" val="4070272214"/>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017101-715F-B059-5E1D-41A1C411EDC9}"/>
              </a:ext>
            </a:extLst>
          </p:cNvPr>
          <p:cNvPicPr>
            <a:picLocks noChangeAspect="1"/>
          </p:cNvPicPr>
          <p:nvPr/>
        </p:nvPicPr>
        <p:blipFill>
          <a:blip r:embed="rId3">
            <a:clrChange>
              <a:clrFrom>
                <a:srgbClr val="F7F7F7"/>
              </a:clrFrom>
              <a:clrTo>
                <a:srgbClr val="F7F7F7">
                  <a:alpha val="0"/>
                </a:srgbClr>
              </a:clrTo>
            </a:clrChange>
          </a:blip>
          <a:stretch>
            <a:fillRect/>
          </a:stretch>
        </p:blipFill>
        <p:spPr>
          <a:xfrm>
            <a:off x="6847304" y="3283422"/>
            <a:ext cx="1888406" cy="1540984"/>
          </a:xfrm>
          <a:prstGeom prst="rect">
            <a:avLst/>
          </a:prstGeom>
        </p:spPr>
      </p:pic>
      <p:sp>
        <p:nvSpPr>
          <p:cNvPr id="5" name="Title 4"/>
          <p:cNvSpPr>
            <a:spLocks noGrp="1"/>
          </p:cNvSpPr>
          <p:nvPr>
            <p:ph type="title"/>
          </p:nvPr>
        </p:nvSpPr>
        <p:spPr/>
        <p:txBody>
          <a:bodyPr/>
          <a:lstStyle/>
          <a:p>
            <a:r>
              <a:rPr lang="en-CA" sz="2800" dirty="0"/>
              <a:t>Question 1</a:t>
            </a:r>
            <a:endParaRPr lang="en-US" sz="2800" dirty="0"/>
          </a:p>
        </p:txBody>
      </p:sp>
      <p:sp>
        <p:nvSpPr>
          <p:cNvPr id="2" name="Text Placeholder 1">
            <a:extLst>
              <a:ext uri="{FF2B5EF4-FFF2-40B4-BE49-F238E27FC236}">
                <a16:creationId xmlns:a16="http://schemas.microsoft.com/office/drawing/2014/main" id="{4B469215-900D-3B5D-0E91-FF0B5FF99CDD}"/>
              </a:ext>
            </a:extLst>
          </p:cNvPr>
          <p:cNvSpPr>
            <a:spLocks noGrp="1"/>
          </p:cNvSpPr>
          <p:nvPr>
            <p:ph type="body" sz="quarter" idx="13"/>
          </p:nvPr>
        </p:nvSpPr>
        <p:spPr/>
        <p:txBody>
          <a:bodyPr/>
          <a:lstStyle/>
          <a:p>
            <a:pPr marL="0" indent="0">
              <a:buNone/>
            </a:pPr>
            <a:r>
              <a:rPr lang="en-CA" sz="1800" b="0" dirty="0"/>
              <a:t>Getting sick is the only way to develop immunity (be protected from) a disease.</a:t>
            </a:r>
            <a:endParaRPr lang="en-CA" sz="1800" dirty="0"/>
          </a:p>
        </p:txBody>
      </p:sp>
      <p:sp>
        <p:nvSpPr>
          <p:cNvPr id="4" name="Slide Number Placeholder 3"/>
          <p:cNvSpPr>
            <a:spLocks noGrp="1"/>
          </p:cNvSpPr>
          <p:nvPr>
            <p:ph type="sldNum" sz="quarter" idx="12"/>
          </p:nvPr>
        </p:nvSpPr>
        <p:spPr/>
        <p:txBody>
          <a:bodyPr/>
          <a:lstStyle/>
          <a:p>
            <a:fld id="{B43408B3-A07F-4A0F-8CA0-A4BAC4BF6D14}" type="slidenum">
              <a:rPr lang="en-CA" smtClean="0"/>
              <a:pPr/>
              <a:t>4</a:t>
            </a:fld>
            <a:endParaRPr lang="en-CA"/>
          </a:p>
        </p:txBody>
      </p:sp>
      <p:pic>
        <p:nvPicPr>
          <p:cNvPr id="3" name="Picture 2">
            <a:extLst>
              <a:ext uri="{FF2B5EF4-FFF2-40B4-BE49-F238E27FC236}">
                <a16:creationId xmlns:a16="http://schemas.microsoft.com/office/drawing/2014/main" id="{93F3F741-4A39-0198-9184-DF146B36235E}"/>
              </a:ext>
            </a:extLst>
          </p:cNvPr>
          <p:cNvPicPr>
            <a:picLocks noChangeAspect="1"/>
          </p:cNvPicPr>
          <p:nvPr/>
        </p:nvPicPr>
        <p:blipFill>
          <a:blip r:embed="rId4"/>
          <a:stretch>
            <a:fillRect/>
          </a:stretch>
        </p:blipFill>
        <p:spPr>
          <a:xfrm>
            <a:off x="4912962" y="1059582"/>
            <a:ext cx="792701" cy="722921"/>
          </a:xfrm>
          <a:prstGeom prst="rect">
            <a:avLst/>
          </a:prstGeom>
        </p:spPr>
      </p:pic>
      <p:sp>
        <p:nvSpPr>
          <p:cNvPr id="8" name="TextBox 7">
            <a:extLst>
              <a:ext uri="{FF2B5EF4-FFF2-40B4-BE49-F238E27FC236}">
                <a16:creationId xmlns:a16="http://schemas.microsoft.com/office/drawing/2014/main" id="{1E9EDB3B-3518-5CB6-DA09-7A420FD218FB}"/>
              </a:ext>
            </a:extLst>
          </p:cNvPr>
          <p:cNvSpPr txBox="1"/>
          <p:nvPr/>
        </p:nvSpPr>
        <p:spPr>
          <a:xfrm>
            <a:off x="5705663" y="1266464"/>
            <a:ext cx="3142849" cy="461635"/>
          </a:xfrm>
          <a:prstGeom prst="rect">
            <a:avLst/>
          </a:prstGeom>
          <a:noFill/>
          <a:ln>
            <a:noFill/>
          </a:ln>
        </p:spPr>
        <p:txBody>
          <a:bodyPr spcFirstLastPara="1" wrap="square" lIns="91425" tIns="91425" rIns="91425" bIns="91425" rtlCol="0" anchor="t" anchorCtr="0">
            <a:spAutoFit/>
          </a:bodyPr>
          <a:lstStyle/>
          <a:p>
            <a:r>
              <a:rPr lang="en-CA" sz="1800" b="0" dirty="0">
                <a:latin typeface="+mn-lt"/>
              </a:rPr>
              <a:t>Thumbs up for TRUE</a:t>
            </a:r>
            <a:endParaRPr lang="en-US" sz="1800" b="0" dirty="0">
              <a:latin typeface="+mn-lt"/>
            </a:endParaRPr>
          </a:p>
        </p:txBody>
      </p:sp>
      <p:sp>
        <p:nvSpPr>
          <p:cNvPr id="11" name="TextBox 10">
            <a:extLst>
              <a:ext uri="{FF2B5EF4-FFF2-40B4-BE49-F238E27FC236}">
                <a16:creationId xmlns:a16="http://schemas.microsoft.com/office/drawing/2014/main" id="{0B00E4B2-6565-2512-2B05-F40E50149E20}"/>
              </a:ext>
            </a:extLst>
          </p:cNvPr>
          <p:cNvSpPr txBox="1"/>
          <p:nvPr/>
        </p:nvSpPr>
        <p:spPr>
          <a:xfrm>
            <a:off x="5705663" y="1961514"/>
            <a:ext cx="3142849" cy="461635"/>
          </a:xfrm>
          <a:prstGeom prst="rect">
            <a:avLst/>
          </a:prstGeom>
          <a:noFill/>
          <a:ln>
            <a:noFill/>
          </a:ln>
        </p:spPr>
        <p:txBody>
          <a:bodyPr spcFirstLastPara="1" wrap="square" lIns="91425" tIns="91425" rIns="91425" bIns="91425" rtlCol="0" anchor="t" anchorCtr="0">
            <a:spAutoFit/>
          </a:bodyPr>
          <a:lstStyle/>
          <a:p>
            <a:r>
              <a:rPr lang="en-CA" sz="1800" b="0" dirty="0">
                <a:latin typeface="+mn-lt"/>
              </a:rPr>
              <a:t>Thumbs down for FALSE</a:t>
            </a:r>
            <a:endParaRPr lang="en-US" sz="1800" b="0" dirty="0">
              <a:latin typeface="+mn-lt"/>
            </a:endParaRPr>
          </a:p>
        </p:txBody>
      </p:sp>
      <p:pic>
        <p:nvPicPr>
          <p:cNvPr id="15" name="Picture 14">
            <a:extLst>
              <a:ext uri="{FF2B5EF4-FFF2-40B4-BE49-F238E27FC236}">
                <a16:creationId xmlns:a16="http://schemas.microsoft.com/office/drawing/2014/main" id="{47DEECA2-2D5A-52CE-6464-4DF600CD4011}"/>
              </a:ext>
            </a:extLst>
          </p:cNvPr>
          <p:cNvPicPr>
            <a:picLocks noChangeAspect="1"/>
          </p:cNvPicPr>
          <p:nvPr/>
        </p:nvPicPr>
        <p:blipFill>
          <a:blip r:embed="rId4"/>
          <a:stretch>
            <a:fillRect/>
          </a:stretch>
        </p:blipFill>
        <p:spPr>
          <a:xfrm rot="10800000">
            <a:off x="4912962" y="1905126"/>
            <a:ext cx="792701" cy="722921"/>
          </a:xfrm>
          <a:prstGeom prst="rect">
            <a:avLst/>
          </a:prstGeom>
        </p:spPr>
      </p:pic>
      <p:sp>
        <p:nvSpPr>
          <p:cNvPr id="12" name="Title 4">
            <a:extLst>
              <a:ext uri="{FF2B5EF4-FFF2-40B4-BE49-F238E27FC236}">
                <a16:creationId xmlns:a16="http://schemas.microsoft.com/office/drawing/2014/main" id="{43D64F76-03E4-4891-7F08-730967E00A65}"/>
              </a:ext>
            </a:extLst>
          </p:cNvPr>
          <p:cNvSpPr txBox="1">
            <a:spLocks/>
          </p:cNvSpPr>
          <p:nvPr/>
        </p:nvSpPr>
        <p:spPr>
          <a:xfrm>
            <a:off x="5004048" y="445823"/>
            <a:ext cx="3528764" cy="306443"/>
          </a:xfrm>
          <a:prstGeom prst="rect">
            <a:avLst/>
          </a:prstGeom>
          <a:noFill/>
          <a:ln>
            <a:noFill/>
          </a:ln>
        </p:spPr>
        <p:txBody>
          <a:bodyPr spcFirstLastPara="1" wrap="square" lIns="0" tIns="0" rIns="0" bIns="0" anchor="t"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SzPts val="2600"/>
              <a:buFont typeface="Titillium Web"/>
              <a:buNone/>
              <a:defRPr sz="2800" b="1" i="0" u="none" strike="noStrike" cap="none">
                <a:solidFill>
                  <a:schemeClr val="tx1">
                    <a:lumMod val="85000"/>
                    <a:lumOff val="15000"/>
                  </a:schemeClr>
                </a:solidFill>
                <a:latin typeface="Roboto Condensed" panose="02000000000000000000" pitchFamily="2" charset="0"/>
                <a:ea typeface="Roboto Condensed" panose="02000000000000000000" pitchFamily="2" charset="0"/>
                <a:cs typeface="Roboto Condensed" panose="02000000000000000000" pitchFamily="2" charset="0"/>
                <a:sym typeface="Titillium Web"/>
              </a:defRPr>
            </a:lvl1pPr>
            <a:lvl2pPr marR="0" lvl="1"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2pPr>
            <a:lvl3pPr marR="0" lvl="2"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3pPr>
            <a:lvl4pPr marR="0" lvl="3"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4pPr>
            <a:lvl5pPr marR="0" lvl="4"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5pPr>
            <a:lvl6pPr marR="0" lvl="5"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6pPr>
            <a:lvl7pPr marR="0" lvl="6"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7pPr>
            <a:lvl8pPr marR="0" lvl="7"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8pPr>
            <a:lvl9pPr marR="0" lvl="8"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9pPr>
          </a:lstStyle>
          <a:p>
            <a:r>
              <a:rPr lang="en-CA" dirty="0"/>
              <a:t>True/False Questions</a:t>
            </a:r>
            <a:endParaRPr lang="en-US" dirty="0"/>
          </a:p>
        </p:txBody>
      </p:sp>
    </p:spTree>
    <p:extLst>
      <p:ext uri="{BB962C8B-B14F-4D97-AF65-F5344CB8AC3E}">
        <p14:creationId xmlns:p14="http://schemas.microsoft.com/office/powerpoint/2010/main" val="2206240851"/>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sz="2800" dirty="0"/>
              <a:t>Question 1</a:t>
            </a:r>
            <a:endParaRPr lang="en-US" sz="2800" dirty="0"/>
          </a:p>
        </p:txBody>
      </p:sp>
      <p:sp>
        <p:nvSpPr>
          <p:cNvPr id="2" name="Text Placeholder 1">
            <a:extLst>
              <a:ext uri="{FF2B5EF4-FFF2-40B4-BE49-F238E27FC236}">
                <a16:creationId xmlns:a16="http://schemas.microsoft.com/office/drawing/2014/main" id="{4B469215-900D-3B5D-0E91-FF0B5FF99CDD}"/>
              </a:ext>
            </a:extLst>
          </p:cNvPr>
          <p:cNvSpPr>
            <a:spLocks noGrp="1"/>
          </p:cNvSpPr>
          <p:nvPr>
            <p:ph type="body" sz="quarter" idx="13"/>
          </p:nvPr>
        </p:nvSpPr>
        <p:spPr/>
        <p:txBody>
          <a:bodyPr/>
          <a:lstStyle/>
          <a:p>
            <a:pPr marL="0" indent="0">
              <a:buNone/>
            </a:pPr>
            <a:r>
              <a:rPr lang="en-CA" sz="1800" b="0" dirty="0"/>
              <a:t>Getting sick is the only way to develop immunity (be protected from) a disease.</a:t>
            </a:r>
          </a:p>
          <a:p>
            <a:pPr marL="0" indent="0">
              <a:buNone/>
            </a:pPr>
            <a:endParaRPr lang="en-CA" sz="1400" b="1" dirty="0">
              <a:latin typeface="+mn-lt"/>
            </a:endParaRPr>
          </a:p>
          <a:p>
            <a:pPr marL="0" indent="0">
              <a:buNone/>
            </a:pPr>
            <a:r>
              <a:rPr lang="en-CA" sz="1600" b="1" dirty="0">
                <a:latin typeface="+mn-lt"/>
              </a:rPr>
              <a:t>Answer</a:t>
            </a:r>
            <a:endParaRPr lang="en-CA" sz="1600" dirty="0">
              <a:latin typeface="+mn-lt"/>
            </a:endParaRPr>
          </a:p>
          <a:p>
            <a:pPr marL="0" indent="0">
              <a:buNone/>
            </a:pPr>
            <a:r>
              <a:rPr lang="en-US" sz="1500" b="1" dirty="0">
                <a:latin typeface="+mn-lt"/>
              </a:rPr>
              <a:t>False: </a:t>
            </a:r>
            <a:r>
              <a:rPr lang="en-US" sz="1500" dirty="0">
                <a:latin typeface="+mn-lt"/>
              </a:rPr>
              <a:t>You don’t have to experience an infectious disease to develop immunity, you can get vaccinated. Immunization is the safest way to build immunity. Getting the disease can put you and others around you at risk for severe illness, and in some cases, long term disability or death. </a:t>
            </a:r>
          </a:p>
          <a:p>
            <a:pPr marL="0" indent="0">
              <a:buNone/>
            </a:pPr>
            <a:endParaRPr lang="en-US" sz="2000" b="0" dirty="0"/>
          </a:p>
          <a:p>
            <a:pPr marL="0" indent="0"/>
            <a:endParaRPr lang="en-CA" dirty="0"/>
          </a:p>
        </p:txBody>
      </p:sp>
      <p:sp>
        <p:nvSpPr>
          <p:cNvPr id="4" name="Slide Number Placeholder 3"/>
          <p:cNvSpPr>
            <a:spLocks noGrp="1"/>
          </p:cNvSpPr>
          <p:nvPr>
            <p:ph type="sldNum" sz="quarter" idx="12"/>
          </p:nvPr>
        </p:nvSpPr>
        <p:spPr/>
        <p:txBody>
          <a:bodyPr/>
          <a:lstStyle/>
          <a:p>
            <a:fld id="{B43408B3-A07F-4A0F-8CA0-A4BAC4BF6D14}" type="slidenum">
              <a:rPr lang="en-CA" smtClean="0"/>
              <a:pPr/>
              <a:t>5</a:t>
            </a:fld>
            <a:endParaRPr lang="en-CA"/>
          </a:p>
        </p:txBody>
      </p:sp>
      <p:pic>
        <p:nvPicPr>
          <p:cNvPr id="3" name="Picture 2">
            <a:extLst>
              <a:ext uri="{FF2B5EF4-FFF2-40B4-BE49-F238E27FC236}">
                <a16:creationId xmlns:a16="http://schemas.microsoft.com/office/drawing/2014/main" id="{93F3F741-4A39-0198-9184-DF146B36235E}"/>
              </a:ext>
            </a:extLst>
          </p:cNvPr>
          <p:cNvPicPr>
            <a:picLocks noChangeAspect="1"/>
          </p:cNvPicPr>
          <p:nvPr/>
        </p:nvPicPr>
        <p:blipFill>
          <a:blip r:embed="rId3"/>
          <a:stretch>
            <a:fillRect/>
          </a:stretch>
        </p:blipFill>
        <p:spPr>
          <a:xfrm>
            <a:off x="4912962" y="1059582"/>
            <a:ext cx="792701" cy="722921"/>
          </a:xfrm>
          <a:prstGeom prst="rect">
            <a:avLst/>
          </a:prstGeom>
        </p:spPr>
      </p:pic>
      <p:sp>
        <p:nvSpPr>
          <p:cNvPr id="8" name="TextBox 7">
            <a:extLst>
              <a:ext uri="{FF2B5EF4-FFF2-40B4-BE49-F238E27FC236}">
                <a16:creationId xmlns:a16="http://schemas.microsoft.com/office/drawing/2014/main" id="{1E9EDB3B-3518-5CB6-DA09-7A420FD218FB}"/>
              </a:ext>
            </a:extLst>
          </p:cNvPr>
          <p:cNvSpPr txBox="1"/>
          <p:nvPr/>
        </p:nvSpPr>
        <p:spPr>
          <a:xfrm>
            <a:off x="5705663" y="1266464"/>
            <a:ext cx="3142849" cy="461635"/>
          </a:xfrm>
          <a:prstGeom prst="rect">
            <a:avLst/>
          </a:prstGeom>
          <a:noFill/>
          <a:ln>
            <a:noFill/>
          </a:ln>
        </p:spPr>
        <p:txBody>
          <a:bodyPr spcFirstLastPara="1" wrap="square" lIns="91425" tIns="91425" rIns="91425" bIns="91425" rtlCol="0" anchor="t" anchorCtr="0">
            <a:spAutoFit/>
          </a:bodyPr>
          <a:lstStyle/>
          <a:p>
            <a:r>
              <a:rPr lang="en-CA" sz="1800" b="0" dirty="0">
                <a:solidFill>
                  <a:schemeClr val="tx1">
                    <a:lumMod val="85000"/>
                    <a:lumOff val="15000"/>
                  </a:schemeClr>
                </a:solidFill>
                <a:latin typeface="+mn-lt"/>
              </a:rPr>
              <a:t>Thumbs up for TRUE</a:t>
            </a:r>
            <a:endParaRPr lang="en-US" sz="1800" b="0" dirty="0">
              <a:solidFill>
                <a:schemeClr val="tx1">
                  <a:lumMod val="85000"/>
                  <a:lumOff val="15000"/>
                </a:schemeClr>
              </a:solidFill>
              <a:latin typeface="+mn-lt"/>
            </a:endParaRPr>
          </a:p>
        </p:txBody>
      </p:sp>
      <p:sp>
        <p:nvSpPr>
          <p:cNvPr id="11" name="TextBox 10">
            <a:extLst>
              <a:ext uri="{FF2B5EF4-FFF2-40B4-BE49-F238E27FC236}">
                <a16:creationId xmlns:a16="http://schemas.microsoft.com/office/drawing/2014/main" id="{0B00E4B2-6565-2512-2B05-F40E50149E20}"/>
              </a:ext>
            </a:extLst>
          </p:cNvPr>
          <p:cNvSpPr txBox="1"/>
          <p:nvPr/>
        </p:nvSpPr>
        <p:spPr>
          <a:xfrm>
            <a:off x="5705663" y="1961514"/>
            <a:ext cx="3142849" cy="461635"/>
          </a:xfrm>
          <a:prstGeom prst="rect">
            <a:avLst/>
          </a:prstGeom>
          <a:noFill/>
          <a:ln>
            <a:noFill/>
          </a:ln>
        </p:spPr>
        <p:txBody>
          <a:bodyPr spcFirstLastPara="1" wrap="square" lIns="91425" tIns="91425" rIns="91425" bIns="91425" rtlCol="0" anchor="t" anchorCtr="0">
            <a:spAutoFit/>
          </a:bodyPr>
          <a:lstStyle/>
          <a:p>
            <a:r>
              <a:rPr lang="en-CA" sz="1800" b="0" dirty="0">
                <a:solidFill>
                  <a:schemeClr val="tx1">
                    <a:lumMod val="85000"/>
                    <a:lumOff val="15000"/>
                  </a:schemeClr>
                </a:solidFill>
                <a:latin typeface="+mn-lt"/>
              </a:rPr>
              <a:t>Thumbs down for FALSE</a:t>
            </a:r>
            <a:endParaRPr lang="en-US" sz="1800" b="0" dirty="0">
              <a:solidFill>
                <a:schemeClr val="tx1">
                  <a:lumMod val="85000"/>
                  <a:lumOff val="15000"/>
                </a:schemeClr>
              </a:solidFill>
              <a:latin typeface="+mn-lt"/>
            </a:endParaRPr>
          </a:p>
        </p:txBody>
      </p:sp>
      <p:pic>
        <p:nvPicPr>
          <p:cNvPr id="15" name="Picture 14">
            <a:extLst>
              <a:ext uri="{FF2B5EF4-FFF2-40B4-BE49-F238E27FC236}">
                <a16:creationId xmlns:a16="http://schemas.microsoft.com/office/drawing/2014/main" id="{47DEECA2-2D5A-52CE-6464-4DF600CD4011}"/>
              </a:ext>
            </a:extLst>
          </p:cNvPr>
          <p:cNvPicPr>
            <a:picLocks noChangeAspect="1"/>
          </p:cNvPicPr>
          <p:nvPr/>
        </p:nvPicPr>
        <p:blipFill>
          <a:blip r:embed="rId3"/>
          <a:stretch>
            <a:fillRect/>
          </a:stretch>
        </p:blipFill>
        <p:spPr>
          <a:xfrm rot="10800000">
            <a:off x="4912962" y="1905126"/>
            <a:ext cx="792701" cy="722921"/>
          </a:xfrm>
          <a:prstGeom prst="rect">
            <a:avLst/>
          </a:prstGeom>
        </p:spPr>
      </p:pic>
      <p:sp>
        <p:nvSpPr>
          <p:cNvPr id="12" name="Title 4">
            <a:extLst>
              <a:ext uri="{FF2B5EF4-FFF2-40B4-BE49-F238E27FC236}">
                <a16:creationId xmlns:a16="http://schemas.microsoft.com/office/drawing/2014/main" id="{43D64F76-03E4-4891-7F08-730967E00A65}"/>
              </a:ext>
            </a:extLst>
          </p:cNvPr>
          <p:cNvSpPr txBox="1">
            <a:spLocks/>
          </p:cNvSpPr>
          <p:nvPr/>
        </p:nvSpPr>
        <p:spPr>
          <a:xfrm>
            <a:off x="5004048" y="445823"/>
            <a:ext cx="3528764" cy="306443"/>
          </a:xfrm>
          <a:prstGeom prst="rect">
            <a:avLst/>
          </a:prstGeom>
          <a:noFill/>
          <a:ln>
            <a:noFill/>
          </a:ln>
        </p:spPr>
        <p:txBody>
          <a:bodyPr spcFirstLastPara="1" wrap="square" lIns="0" tIns="0" rIns="0" bIns="0" anchor="t"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SzPts val="2600"/>
              <a:buFont typeface="Titillium Web"/>
              <a:buNone/>
              <a:defRPr sz="2800" b="1" i="0" u="none" strike="noStrike" cap="none">
                <a:solidFill>
                  <a:schemeClr val="tx1">
                    <a:lumMod val="85000"/>
                    <a:lumOff val="15000"/>
                  </a:schemeClr>
                </a:solidFill>
                <a:latin typeface="Roboto Condensed" panose="02000000000000000000" pitchFamily="2" charset="0"/>
                <a:ea typeface="Roboto Condensed" panose="02000000000000000000" pitchFamily="2" charset="0"/>
                <a:cs typeface="Roboto Condensed" panose="02000000000000000000" pitchFamily="2" charset="0"/>
                <a:sym typeface="Titillium Web"/>
              </a:defRPr>
            </a:lvl1pPr>
            <a:lvl2pPr marR="0" lvl="1"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2pPr>
            <a:lvl3pPr marR="0" lvl="2"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3pPr>
            <a:lvl4pPr marR="0" lvl="3"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4pPr>
            <a:lvl5pPr marR="0" lvl="4"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5pPr>
            <a:lvl6pPr marR="0" lvl="5"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6pPr>
            <a:lvl7pPr marR="0" lvl="6"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7pPr>
            <a:lvl8pPr marR="0" lvl="7"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8pPr>
            <a:lvl9pPr marR="0" lvl="8"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9pPr>
          </a:lstStyle>
          <a:p>
            <a:r>
              <a:rPr lang="en-CA" dirty="0"/>
              <a:t>True/False Questions</a:t>
            </a:r>
            <a:endParaRPr lang="en-US" dirty="0"/>
          </a:p>
        </p:txBody>
      </p:sp>
      <p:pic>
        <p:nvPicPr>
          <p:cNvPr id="6" name="Picture 5">
            <a:extLst>
              <a:ext uri="{FF2B5EF4-FFF2-40B4-BE49-F238E27FC236}">
                <a16:creationId xmlns:a16="http://schemas.microsoft.com/office/drawing/2014/main" id="{10515DE5-782E-2963-647D-DCE26A964435}"/>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10800000">
            <a:off x="1475023" y="2146611"/>
            <a:ext cx="590180" cy="538228"/>
          </a:xfrm>
          <a:prstGeom prst="rect">
            <a:avLst/>
          </a:prstGeom>
        </p:spPr>
      </p:pic>
      <p:pic>
        <p:nvPicPr>
          <p:cNvPr id="7" name="Picture 6">
            <a:extLst>
              <a:ext uri="{FF2B5EF4-FFF2-40B4-BE49-F238E27FC236}">
                <a16:creationId xmlns:a16="http://schemas.microsoft.com/office/drawing/2014/main" id="{205D3A42-2FE6-24D1-3DEE-7837B9259F83}"/>
              </a:ext>
            </a:extLst>
          </p:cNvPr>
          <p:cNvPicPr>
            <a:picLocks noChangeAspect="1"/>
          </p:cNvPicPr>
          <p:nvPr/>
        </p:nvPicPr>
        <p:blipFill>
          <a:blip r:embed="rId4">
            <a:clrChange>
              <a:clrFrom>
                <a:srgbClr val="F7F7F7"/>
              </a:clrFrom>
              <a:clrTo>
                <a:srgbClr val="F7F7F7">
                  <a:alpha val="0"/>
                </a:srgbClr>
              </a:clrTo>
            </a:clrChange>
          </a:blip>
          <a:stretch>
            <a:fillRect/>
          </a:stretch>
        </p:blipFill>
        <p:spPr>
          <a:xfrm>
            <a:off x="6847304" y="3283422"/>
            <a:ext cx="1888406" cy="1540984"/>
          </a:xfrm>
          <a:prstGeom prst="rect">
            <a:avLst/>
          </a:prstGeom>
        </p:spPr>
      </p:pic>
    </p:spTree>
    <p:extLst>
      <p:ext uri="{BB962C8B-B14F-4D97-AF65-F5344CB8AC3E}">
        <p14:creationId xmlns:p14="http://schemas.microsoft.com/office/powerpoint/2010/main" val="950160155"/>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sz="2800" dirty="0"/>
              <a:t>Question 2</a:t>
            </a:r>
            <a:endParaRPr lang="en-US" sz="2800" dirty="0"/>
          </a:p>
        </p:txBody>
      </p:sp>
      <p:sp>
        <p:nvSpPr>
          <p:cNvPr id="2" name="Text Placeholder 1">
            <a:extLst>
              <a:ext uri="{FF2B5EF4-FFF2-40B4-BE49-F238E27FC236}">
                <a16:creationId xmlns:a16="http://schemas.microsoft.com/office/drawing/2014/main" id="{4B469215-900D-3B5D-0E91-FF0B5FF99CDD}"/>
              </a:ext>
            </a:extLst>
          </p:cNvPr>
          <p:cNvSpPr>
            <a:spLocks noGrp="1"/>
          </p:cNvSpPr>
          <p:nvPr>
            <p:ph type="body" sz="quarter" idx="13"/>
          </p:nvPr>
        </p:nvSpPr>
        <p:spPr/>
        <p:txBody>
          <a:bodyPr/>
          <a:lstStyle/>
          <a:p>
            <a:pPr marL="0" indent="0">
              <a:buNone/>
            </a:pPr>
            <a:r>
              <a:rPr lang="en-US" sz="1700" b="0" dirty="0"/>
              <a:t>If the children in the family are vaccinated, the adults and grandparents don’t need to worry about getting vaccines. </a:t>
            </a:r>
            <a:endParaRPr lang="en-CA" sz="1700" dirty="0"/>
          </a:p>
        </p:txBody>
      </p:sp>
      <p:sp>
        <p:nvSpPr>
          <p:cNvPr id="4" name="Slide Number Placeholder 3"/>
          <p:cNvSpPr>
            <a:spLocks noGrp="1"/>
          </p:cNvSpPr>
          <p:nvPr>
            <p:ph type="sldNum" sz="quarter" idx="12"/>
          </p:nvPr>
        </p:nvSpPr>
        <p:spPr/>
        <p:txBody>
          <a:bodyPr/>
          <a:lstStyle/>
          <a:p>
            <a:fld id="{B43408B3-A07F-4A0F-8CA0-A4BAC4BF6D14}" type="slidenum">
              <a:rPr lang="en-CA" smtClean="0"/>
              <a:pPr/>
              <a:t>6</a:t>
            </a:fld>
            <a:endParaRPr lang="en-CA"/>
          </a:p>
        </p:txBody>
      </p:sp>
      <p:pic>
        <p:nvPicPr>
          <p:cNvPr id="3" name="Picture 2">
            <a:extLst>
              <a:ext uri="{FF2B5EF4-FFF2-40B4-BE49-F238E27FC236}">
                <a16:creationId xmlns:a16="http://schemas.microsoft.com/office/drawing/2014/main" id="{93F3F741-4A39-0198-9184-DF146B36235E}"/>
              </a:ext>
            </a:extLst>
          </p:cNvPr>
          <p:cNvPicPr>
            <a:picLocks noChangeAspect="1"/>
          </p:cNvPicPr>
          <p:nvPr/>
        </p:nvPicPr>
        <p:blipFill>
          <a:blip r:embed="rId3"/>
          <a:stretch>
            <a:fillRect/>
          </a:stretch>
        </p:blipFill>
        <p:spPr>
          <a:xfrm>
            <a:off x="4912962" y="1059582"/>
            <a:ext cx="792701" cy="722921"/>
          </a:xfrm>
          <a:prstGeom prst="rect">
            <a:avLst/>
          </a:prstGeom>
        </p:spPr>
      </p:pic>
      <p:sp>
        <p:nvSpPr>
          <p:cNvPr id="8" name="TextBox 7">
            <a:extLst>
              <a:ext uri="{FF2B5EF4-FFF2-40B4-BE49-F238E27FC236}">
                <a16:creationId xmlns:a16="http://schemas.microsoft.com/office/drawing/2014/main" id="{1E9EDB3B-3518-5CB6-DA09-7A420FD218FB}"/>
              </a:ext>
            </a:extLst>
          </p:cNvPr>
          <p:cNvSpPr txBox="1"/>
          <p:nvPr/>
        </p:nvSpPr>
        <p:spPr>
          <a:xfrm>
            <a:off x="5705663" y="1266464"/>
            <a:ext cx="3142849" cy="461635"/>
          </a:xfrm>
          <a:prstGeom prst="rect">
            <a:avLst/>
          </a:prstGeom>
          <a:noFill/>
          <a:ln>
            <a:noFill/>
          </a:ln>
        </p:spPr>
        <p:txBody>
          <a:bodyPr spcFirstLastPara="1" wrap="square" lIns="91425" tIns="91425" rIns="91425" bIns="91425" rtlCol="0" anchor="t" anchorCtr="0">
            <a:spAutoFit/>
          </a:bodyPr>
          <a:lstStyle/>
          <a:p>
            <a:r>
              <a:rPr lang="en-CA" sz="1800" b="0" dirty="0">
                <a:latin typeface="+mn-lt"/>
              </a:rPr>
              <a:t>Thumbs up for TRUE</a:t>
            </a:r>
            <a:endParaRPr lang="en-US" sz="1800" b="0" dirty="0">
              <a:latin typeface="+mn-lt"/>
            </a:endParaRPr>
          </a:p>
        </p:txBody>
      </p:sp>
      <p:sp>
        <p:nvSpPr>
          <p:cNvPr id="11" name="TextBox 10">
            <a:extLst>
              <a:ext uri="{FF2B5EF4-FFF2-40B4-BE49-F238E27FC236}">
                <a16:creationId xmlns:a16="http://schemas.microsoft.com/office/drawing/2014/main" id="{0B00E4B2-6565-2512-2B05-F40E50149E20}"/>
              </a:ext>
            </a:extLst>
          </p:cNvPr>
          <p:cNvSpPr txBox="1"/>
          <p:nvPr/>
        </p:nvSpPr>
        <p:spPr>
          <a:xfrm>
            <a:off x="5705663" y="1961514"/>
            <a:ext cx="3142849" cy="461635"/>
          </a:xfrm>
          <a:prstGeom prst="rect">
            <a:avLst/>
          </a:prstGeom>
          <a:noFill/>
          <a:ln>
            <a:noFill/>
          </a:ln>
        </p:spPr>
        <p:txBody>
          <a:bodyPr spcFirstLastPara="1" wrap="square" lIns="91425" tIns="91425" rIns="91425" bIns="91425" rtlCol="0" anchor="t" anchorCtr="0">
            <a:spAutoFit/>
          </a:bodyPr>
          <a:lstStyle/>
          <a:p>
            <a:r>
              <a:rPr lang="en-CA" sz="1800" b="0" dirty="0">
                <a:latin typeface="+mn-lt"/>
              </a:rPr>
              <a:t>Thumbs down for FALSE</a:t>
            </a:r>
            <a:endParaRPr lang="en-US" sz="1800" b="0" dirty="0">
              <a:latin typeface="+mn-lt"/>
            </a:endParaRPr>
          </a:p>
        </p:txBody>
      </p:sp>
      <p:pic>
        <p:nvPicPr>
          <p:cNvPr id="15" name="Picture 14">
            <a:extLst>
              <a:ext uri="{FF2B5EF4-FFF2-40B4-BE49-F238E27FC236}">
                <a16:creationId xmlns:a16="http://schemas.microsoft.com/office/drawing/2014/main" id="{47DEECA2-2D5A-52CE-6464-4DF600CD4011}"/>
              </a:ext>
            </a:extLst>
          </p:cNvPr>
          <p:cNvPicPr>
            <a:picLocks noChangeAspect="1"/>
          </p:cNvPicPr>
          <p:nvPr/>
        </p:nvPicPr>
        <p:blipFill>
          <a:blip r:embed="rId3"/>
          <a:stretch>
            <a:fillRect/>
          </a:stretch>
        </p:blipFill>
        <p:spPr>
          <a:xfrm rot="10800000">
            <a:off x="4912962" y="1905126"/>
            <a:ext cx="792701" cy="722921"/>
          </a:xfrm>
          <a:prstGeom prst="rect">
            <a:avLst/>
          </a:prstGeom>
        </p:spPr>
      </p:pic>
      <p:sp>
        <p:nvSpPr>
          <p:cNvPr id="12" name="Title 4">
            <a:extLst>
              <a:ext uri="{FF2B5EF4-FFF2-40B4-BE49-F238E27FC236}">
                <a16:creationId xmlns:a16="http://schemas.microsoft.com/office/drawing/2014/main" id="{43D64F76-03E4-4891-7F08-730967E00A65}"/>
              </a:ext>
            </a:extLst>
          </p:cNvPr>
          <p:cNvSpPr txBox="1">
            <a:spLocks/>
          </p:cNvSpPr>
          <p:nvPr/>
        </p:nvSpPr>
        <p:spPr>
          <a:xfrm>
            <a:off x="5004048" y="445823"/>
            <a:ext cx="3528764" cy="306443"/>
          </a:xfrm>
          <a:prstGeom prst="rect">
            <a:avLst/>
          </a:prstGeom>
          <a:noFill/>
          <a:ln>
            <a:noFill/>
          </a:ln>
        </p:spPr>
        <p:txBody>
          <a:bodyPr spcFirstLastPara="1" wrap="square" lIns="0" tIns="0" rIns="0" bIns="0" anchor="t"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SzPts val="2600"/>
              <a:buFont typeface="Titillium Web"/>
              <a:buNone/>
              <a:defRPr sz="2800" b="1" i="0" u="none" strike="noStrike" cap="none">
                <a:solidFill>
                  <a:schemeClr val="tx1">
                    <a:lumMod val="85000"/>
                    <a:lumOff val="15000"/>
                  </a:schemeClr>
                </a:solidFill>
                <a:latin typeface="Roboto Condensed" panose="02000000000000000000" pitchFamily="2" charset="0"/>
                <a:ea typeface="Roboto Condensed" panose="02000000000000000000" pitchFamily="2" charset="0"/>
                <a:cs typeface="Roboto Condensed" panose="02000000000000000000" pitchFamily="2" charset="0"/>
                <a:sym typeface="Titillium Web"/>
              </a:defRPr>
            </a:lvl1pPr>
            <a:lvl2pPr marR="0" lvl="1"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2pPr>
            <a:lvl3pPr marR="0" lvl="2"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3pPr>
            <a:lvl4pPr marR="0" lvl="3"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4pPr>
            <a:lvl5pPr marR="0" lvl="4"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5pPr>
            <a:lvl6pPr marR="0" lvl="5"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6pPr>
            <a:lvl7pPr marR="0" lvl="6"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7pPr>
            <a:lvl8pPr marR="0" lvl="7"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8pPr>
            <a:lvl9pPr marR="0" lvl="8"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9pPr>
          </a:lstStyle>
          <a:p>
            <a:r>
              <a:rPr lang="en-CA" dirty="0"/>
              <a:t>True/False Questions</a:t>
            </a:r>
            <a:endParaRPr lang="en-US" dirty="0"/>
          </a:p>
        </p:txBody>
      </p:sp>
      <p:pic>
        <p:nvPicPr>
          <p:cNvPr id="6" name="Picture 5">
            <a:extLst>
              <a:ext uri="{FF2B5EF4-FFF2-40B4-BE49-F238E27FC236}">
                <a16:creationId xmlns:a16="http://schemas.microsoft.com/office/drawing/2014/main" id="{4BC87F28-42CE-3FCC-E46F-0BCC2FCB6F31}"/>
              </a:ext>
            </a:extLst>
          </p:cNvPr>
          <p:cNvPicPr>
            <a:picLocks noChangeAspect="1"/>
          </p:cNvPicPr>
          <p:nvPr/>
        </p:nvPicPr>
        <p:blipFill>
          <a:blip r:embed="rId4">
            <a:clrChange>
              <a:clrFrom>
                <a:srgbClr val="F7F7F7"/>
              </a:clrFrom>
              <a:clrTo>
                <a:srgbClr val="F7F7F7">
                  <a:alpha val="0"/>
                </a:srgbClr>
              </a:clrTo>
            </a:clrChange>
          </a:blip>
          <a:stretch>
            <a:fillRect/>
          </a:stretch>
        </p:blipFill>
        <p:spPr>
          <a:xfrm>
            <a:off x="6847304" y="3283422"/>
            <a:ext cx="1888406" cy="1540984"/>
          </a:xfrm>
          <a:prstGeom prst="rect">
            <a:avLst/>
          </a:prstGeom>
        </p:spPr>
      </p:pic>
    </p:spTree>
    <p:extLst>
      <p:ext uri="{BB962C8B-B14F-4D97-AF65-F5344CB8AC3E}">
        <p14:creationId xmlns:p14="http://schemas.microsoft.com/office/powerpoint/2010/main" val="1561416703"/>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sz="2800" dirty="0"/>
              <a:t>Question 2</a:t>
            </a:r>
            <a:endParaRPr lang="en-US" sz="2800" dirty="0"/>
          </a:p>
        </p:txBody>
      </p:sp>
      <p:sp>
        <p:nvSpPr>
          <p:cNvPr id="2" name="Text Placeholder 1">
            <a:extLst>
              <a:ext uri="{FF2B5EF4-FFF2-40B4-BE49-F238E27FC236}">
                <a16:creationId xmlns:a16="http://schemas.microsoft.com/office/drawing/2014/main" id="{4B469215-900D-3B5D-0E91-FF0B5FF99CDD}"/>
              </a:ext>
            </a:extLst>
          </p:cNvPr>
          <p:cNvSpPr>
            <a:spLocks noGrp="1"/>
          </p:cNvSpPr>
          <p:nvPr>
            <p:ph type="body" sz="quarter" idx="13"/>
          </p:nvPr>
        </p:nvSpPr>
        <p:spPr/>
        <p:txBody>
          <a:bodyPr/>
          <a:lstStyle/>
          <a:p>
            <a:pPr marL="0" indent="0">
              <a:buNone/>
            </a:pPr>
            <a:r>
              <a:rPr lang="en-US" sz="1700" b="0" dirty="0"/>
              <a:t>If the children in the family are vaccinated, the adults and grandparents don’t need to worry about getting vaccines. </a:t>
            </a:r>
          </a:p>
          <a:p>
            <a:pPr marL="0" indent="0">
              <a:buNone/>
            </a:pPr>
            <a:endParaRPr lang="en-CA" sz="1400" b="1" dirty="0">
              <a:latin typeface="+mn-lt"/>
            </a:endParaRPr>
          </a:p>
          <a:p>
            <a:pPr marL="0" indent="0">
              <a:buNone/>
            </a:pPr>
            <a:r>
              <a:rPr lang="en-US" sz="1500" b="1" dirty="0">
                <a:latin typeface="+mn-lt"/>
              </a:rPr>
              <a:t>Answer</a:t>
            </a:r>
          </a:p>
          <a:p>
            <a:pPr marL="0" indent="0">
              <a:buNone/>
            </a:pPr>
            <a:r>
              <a:rPr lang="en-US" sz="1400" b="1" dirty="0">
                <a:latin typeface="+mn-lt"/>
              </a:rPr>
              <a:t>False: </a:t>
            </a:r>
            <a:r>
              <a:rPr lang="en-US" sz="1400" dirty="0">
                <a:latin typeface="+mn-lt"/>
              </a:rPr>
              <a:t>Both children and adults need immunizations to protect themselves and their family from disease. Even if you were fully immunized as a child, protection can wear off over time and you may need a booster. There are also some immunizations that are first recommended in adulthood. </a:t>
            </a:r>
          </a:p>
          <a:p>
            <a:pPr marL="0" indent="0">
              <a:buNone/>
            </a:pPr>
            <a:endParaRPr lang="en-US" sz="1500" b="0" dirty="0"/>
          </a:p>
          <a:p>
            <a:pPr marL="0" indent="0"/>
            <a:endParaRPr lang="en-CA" dirty="0"/>
          </a:p>
        </p:txBody>
      </p:sp>
      <p:sp>
        <p:nvSpPr>
          <p:cNvPr id="4" name="Slide Number Placeholder 3"/>
          <p:cNvSpPr>
            <a:spLocks noGrp="1"/>
          </p:cNvSpPr>
          <p:nvPr>
            <p:ph type="sldNum" sz="quarter" idx="12"/>
          </p:nvPr>
        </p:nvSpPr>
        <p:spPr/>
        <p:txBody>
          <a:bodyPr/>
          <a:lstStyle/>
          <a:p>
            <a:fld id="{B43408B3-A07F-4A0F-8CA0-A4BAC4BF6D14}" type="slidenum">
              <a:rPr lang="en-CA" smtClean="0"/>
              <a:pPr/>
              <a:t>7</a:t>
            </a:fld>
            <a:endParaRPr lang="en-CA"/>
          </a:p>
        </p:txBody>
      </p:sp>
      <p:sp>
        <p:nvSpPr>
          <p:cNvPr id="8" name="TextBox 7">
            <a:extLst>
              <a:ext uri="{FF2B5EF4-FFF2-40B4-BE49-F238E27FC236}">
                <a16:creationId xmlns:a16="http://schemas.microsoft.com/office/drawing/2014/main" id="{1E9EDB3B-3518-5CB6-DA09-7A420FD218FB}"/>
              </a:ext>
            </a:extLst>
          </p:cNvPr>
          <p:cNvSpPr txBox="1"/>
          <p:nvPr/>
        </p:nvSpPr>
        <p:spPr>
          <a:xfrm>
            <a:off x="5705663" y="1266464"/>
            <a:ext cx="3142849" cy="461635"/>
          </a:xfrm>
          <a:prstGeom prst="rect">
            <a:avLst/>
          </a:prstGeom>
          <a:noFill/>
          <a:ln>
            <a:noFill/>
          </a:ln>
        </p:spPr>
        <p:txBody>
          <a:bodyPr spcFirstLastPara="1" wrap="square" lIns="91425" tIns="91425" rIns="91425" bIns="91425" rtlCol="0" anchor="t" anchorCtr="0">
            <a:spAutoFit/>
          </a:bodyPr>
          <a:lstStyle/>
          <a:p>
            <a:r>
              <a:rPr lang="en-CA" sz="1800" b="0" dirty="0">
                <a:solidFill>
                  <a:schemeClr val="tx1">
                    <a:lumMod val="85000"/>
                    <a:lumOff val="15000"/>
                  </a:schemeClr>
                </a:solidFill>
                <a:latin typeface="+mn-lt"/>
              </a:rPr>
              <a:t>Thumbs up for TRUE</a:t>
            </a:r>
            <a:endParaRPr lang="en-US" sz="1800" b="0" dirty="0">
              <a:solidFill>
                <a:schemeClr val="tx1">
                  <a:lumMod val="85000"/>
                  <a:lumOff val="15000"/>
                </a:schemeClr>
              </a:solidFill>
              <a:latin typeface="+mn-lt"/>
            </a:endParaRPr>
          </a:p>
        </p:txBody>
      </p:sp>
      <p:sp>
        <p:nvSpPr>
          <p:cNvPr id="11" name="TextBox 10">
            <a:extLst>
              <a:ext uri="{FF2B5EF4-FFF2-40B4-BE49-F238E27FC236}">
                <a16:creationId xmlns:a16="http://schemas.microsoft.com/office/drawing/2014/main" id="{0B00E4B2-6565-2512-2B05-F40E50149E20}"/>
              </a:ext>
            </a:extLst>
          </p:cNvPr>
          <p:cNvSpPr txBox="1"/>
          <p:nvPr/>
        </p:nvSpPr>
        <p:spPr>
          <a:xfrm>
            <a:off x="5705663" y="1961514"/>
            <a:ext cx="3142849" cy="461635"/>
          </a:xfrm>
          <a:prstGeom prst="rect">
            <a:avLst/>
          </a:prstGeom>
          <a:noFill/>
          <a:ln>
            <a:noFill/>
          </a:ln>
        </p:spPr>
        <p:txBody>
          <a:bodyPr spcFirstLastPara="1" wrap="square" lIns="91425" tIns="91425" rIns="91425" bIns="91425" rtlCol="0" anchor="t" anchorCtr="0">
            <a:spAutoFit/>
          </a:bodyPr>
          <a:lstStyle/>
          <a:p>
            <a:r>
              <a:rPr lang="en-CA" sz="1800" b="0" dirty="0">
                <a:solidFill>
                  <a:schemeClr val="tx1">
                    <a:lumMod val="85000"/>
                    <a:lumOff val="15000"/>
                  </a:schemeClr>
                </a:solidFill>
                <a:latin typeface="+mn-lt"/>
              </a:rPr>
              <a:t>Thumbs down for FALSE</a:t>
            </a:r>
            <a:endParaRPr lang="en-US" sz="1800" b="0" dirty="0">
              <a:solidFill>
                <a:schemeClr val="tx1">
                  <a:lumMod val="85000"/>
                  <a:lumOff val="15000"/>
                </a:schemeClr>
              </a:solidFill>
              <a:latin typeface="+mn-lt"/>
            </a:endParaRPr>
          </a:p>
        </p:txBody>
      </p:sp>
      <p:pic>
        <p:nvPicPr>
          <p:cNvPr id="15" name="Picture 14">
            <a:extLst>
              <a:ext uri="{FF2B5EF4-FFF2-40B4-BE49-F238E27FC236}">
                <a16:creationId xmlns:a16="http://schemas.microsoft.com/office/drawing/2014/main" id="{47DEECA2-2D5A-52CE-6464-4DF600CD4011}"/>
              </a:ext>
            </a:extLst>
          </p:cNvPr>
          <p:cNvPicPr>
            <a:picLocks noChangeAspect="1"/>
          </p:cNvPicPr>
          <p:nvPr/>
        </p:nvPicPr>
        <p:blipFill>
          <a:blip r:embed="rId3"/>
          <a:stretch>
            <a:fillRect/>
          </a:stretch>
        </p:blipFill>
        <p:spPr>
          <a:xfrm rot="10800000">
            <a:off x="4912962" y="1905126"/>
            <a:ext cx="792701" cy="722921"/>
          </a:xfrm>
          <a:prstGeom prst="rect">
            <a:avLst/>
          </a:prstGeom>
        </p:spPr>
      </p:pic>
      <p:sp>
        <p:nvSpPr>
          <p:cNvPr id="12" name="Title 4">
            <a:extLst>
              <a:ext uri="{FF2B5EF4-FFF2-40B4-BE49-F238E27FC236}">
                <a16:creationId xmlns:a16="http://schemas.microsoft.com/office/drawing/2014/main" id="{43D64F76-03E4-4891-7F08-730967E00A65}"/>
              </a:ext>
            </a:extLst>
          </p:cNvPr>
          <p:cNvSpPr txBox="1">
            <a:spLocks/>
          </p:cNvSpPr>
          <p:nvPr/>
        </p:nvSpPr>
        <p:spPr>
          <a:xfrm>
            <a:off x="5004048" y="445823"/>
            <a:ext cx="3528764" cy="306443"/>
          </a:xfrm>
          <a:prstGeom prst="rect">
            <a:avLst/>
          </a:prstGeom>
          <a:noFill/>
          <a:ln>
            <a:noFill/>
          </a:ln>
        </p:spPr>
        <p:txBody>
          <a:bodyPr spcFirstLastPara="1" wrap="square" lIns="0" tIns="0" rIns="0" bIns="0" anchor="t"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SzPts val="2600"/>
              <a:buFont typeface="Titillium Web"/>
              <a:buNone/>
              <a:defRPr sz="2800" b="1" i="0" u="none" strike="noStrike" cap="none">
                <a:solidFill>
                  <a:schemeClr val="tx1">
                    <a:lumMod val="85000"/>
                    <a:lumOff val="15000"/>
                  </a:schemeClr>
                </a:solidFill>
                <a:latin typeface="Roboto Condensed" panose="02000000000000000000" pitchFamily="2" charset="0"/>
                <a:ea typeface="Roboto Condensed" panose="02000000000000000000" pitchFamily="2" charset="0"/>
                <a:cs typeface="Roboto Condensed" panose="02000000000000000000" pitchFamily="2" charset="0"/>
                <a:sym typeface="Titillium Web"/>
              </a:defRPr>
            </a:lvl1pPr>
            <a:lvl2pPr marR="0" lvl="1"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2pPr>
            <a:lvl3pPr marR="0" lvl="2"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3pPr>
            <a:lvl4pPr marR="0" lvl="3"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4pPr>
            <a:lvl5pPr marR="0" lvl="4"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5pPr>
            <a:lvl6pPr marR="0" lvl="5"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6pPr>
            <a:lvl7pPr marR="0" lvl="6"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7pPr>
            <a:lvl8pPr marR="0" lvl="7"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8pPr>
            <a:lvl9pPr marR="0" lvl="8"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9pPr>
          </a:lstStyle>
          <a:p>
            <a:r>
              <a:rPr lang="en-CA" dirty="0"/>
              <a:t>True/False Questions</a:t>
            </a:r>
            <a:endParaRPr lang="en-US" dirty="0"/>
          </a:p>
        </p:txBody>
      </p:sp>
      <p:pic>
        <p:nvPicPr>
          <p:cNvPr id="7" name="Picture 6">
            <a:extLst>
              <a:ext uri="{FF2B5EF4-FFF2-40B4-BE49-F238E27FC236}">
                <a16:creationId xmlns:a16="http://schemas.microsoft.com/office/drawing/2014/main" id="{6E144BC9-6EA5-5527-CFDD-02AE651D5ACB}"/>
              </a:ext>
            </a:extLst>
          </p:cNvPr>
          <p:cNvPicPr>
            <a:picLocks noChangeAspect="1"/>
          </p:cNvPicPr>
          <p:nvPr/>
        </p:nvPicPr>
        <p:blipFill>
          <a:blip r:embed="rId3"/>
          <a:stretch>
            <a:fillRect/>
          </a:stretch>
        </p:blipFill>
        <p:spPr>
          <a:xfrm>
            <a:off x="4912962" y="1059582"/>
            <a:ext cx="792701" cy="722921"/>
          </a:xfrm>
          <a:prstGeom prst="rect">
            <a:avLst/>
          </a:prstGeom>
        </p:spPr>
      </p:pic>
      <p:pic>
        <p:nvPicPr>
          <p:cNvPr id="6" name="Picture 5">
            <a:extLst>
              <a:ext uri="{FF2B5EF4-FFF2-40B4-BE49-F238E27FC236}">
                <a16:creationId xmlns:a16="http://schemas.microsoft.com/office/drawing/2014/main" id="{F46865D6-EEC5-2EDA-1083-6D0939224565}"/>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10800000">
            <a:off x="1475023" y="2370701"/>
            <a:ext cx="590180" cy="538228"/>
          </a:xfrm>
          <a:prstGeom prst="rect">
            <a:avLst/>
          </a:prstGeom>
        </p:spPr>
      </p:pic>
      <p:pic>
        <p:nvPicPr>
          <p:cNvPr id="9" name="Picture 8">
            <a:extLst>
              <a:ext uri="{FF2B5EF4-FFF2-40B4-BE49-F238E27FC236}">
                <a16:creationId xmlns:a16="http://schemas.microsoft.com/office/drawing/2014/main" id="{034513C2-639F-70A7-BBDE-1BD7FCD4CA65}"/>
              </a:ext>
            </a:extLst>
          </p:cNvPr>
          <p:cNvPicPr>
            <a:picLocks noChangeAspect="1"/>
          </p:cNvPicPr>
          <p:nvPr/>
        </p:nvPicPr>
        <p:blipFill>
          <a:blip r:embed="rId4">
            <a:clrChange>
              <a:clrFrom>
                <a:srgbClr val="F7F7F7"/>
              </a:clrFrom>
              <a:clrTo>
                <a:srgbClr val="F7F7F7">
                  <a:alpha val="0"/>
                </a:srgbClr>
              </a:clrTo>
            </a:clrChange>
          </a:blip>
          <a:stretch>
            <a:fillRect/>
          </a:stretch>
        </p:blipFill>
        <p:spPr>
          <a:xfrm>
            <a:off x="6847304" y="3283422"/>
            <a:ext cx="1888406" cy="1540984"/>
          </a:xfrm>
          <a:prstGeom prst="rect">
            <a:avLst/>
          </a:prstGeom>
        </p:spPr>
      </p:pic>
    </p:spTree>
    <p:extLst>
      <p:ext uri="{BB962C8B-B14F-4D97-AF65-F5344CB8AC3E}">
        <p14:creationId xmlns:p14="http://schemas.microsoft.com/office/powerpoint/2010/main" val="4056257659"/>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sz="2800" dirty="0"/>
              <a:t>Question 3</a:t>
            </a:r>
            <a:endParaRPr lang="en-US" sz="2800" dirty="0"/>
          </a:p>
        </p:txBody>
      </p:sp>
      <p:sp>
        <p:nvSpPr>
          <p:cNvPr id="2" name="Text Placeholder 1">
            <a:extLst>
              <a:ext uri="{FF2B5EF4-FFF2-40B4-BE49-F238E27FC236}">
                <a16:creationId xmlns:a16="http://schemas.microsoft.com/office/drawing/2014/main" id="{4B469215-900D-3B5D-0E91-FF0B5FF99CDD}"/>
              </a:ext>
            </a:extLst>
          </p:cNvPr>
          <p:cNvSpPr>
            <a:spLocks noGrp="1"/>
          </p:cNvSpPr>
          <p:nvPr>
            <p:ph type="body" sz="quarter" idx="13"/>
          </p:nvPr>
        </p:nvSpPr>
        <p:spPr/>
        <p:txBody>
          <a:bodyPr/>
          <a:lstStyle/>
          <a:p>
            <a:pPr marL="0" indent="0">
              <a:buNone/>
            </a:pPr>
            <a:r>
              <a:rPr lang="en-US" b="0" dirty="0"/>
              <a:t>When you have a disease, it can be harder for your body to fight off an infection. </a:t>
            </a:r>
            <a:endParaRPr lang="en-CA" sz="2400" dirty="0"/>
          </a:p>
        </p:txBody>
      </p:sp>
      <p:sp>
        <p:nvSpPr>
          <p:cNvPr id="4" name="Slide Number Placeholder 3"/>
          <p:cNvSpPr>
            <a:spLocks noGrp="1"/>
          </p:cNvSpPr>
          <p:nvPr>
            <p:ph type="sldNum" sz="quarter" idx="12"/>
          </p:nvPr>
        </p:nvSpPr>
        <p:spPr/>
        <p:txBody>
          <a:bodyPr/>
          <a:lstStyle/>
          <a:p>
            <a:fld id="{B43408B3-A07F-4A0F-8CA0-A4BAC4BF6D14}" type="slidenum">
              <a:rPr lang="en-CA" smtClean="0"/>
              <a:pPr/>
              <a:t>8</a:t>
            </a:fld>
            <a:endParaRPr lang="en-CA"/>
          </a:p>
        </p:txBody>
      </p:sp>
      <p:pic>
        <p:nvPicPr>
          <p:cNvPr id="3" name="Picture 2">
            <a:extLst>
              <a:ext uri="{FF2B5EF4-FFF2-40B4-BE49-F238E27FC236}">
                <a16:creationId xmlns:a16="http://schemas.microsoft.com/office/drawing/2014/main" id="{93F3F741-4A39-0198-9184-DF146B36235E}"/>
              </a:ext>
            </a:extLst>
          </p:cNvPr>
          <p:cNvPicPr>
            <a:picLocks noChangeAspect="1"/>
          </p:cNvPicPr>
          <p:nvPr/>
        </p:nvPicPr>
        <p:blipFill>
          <a:blip r:embed="rId3"/>
          <a:stretch>
            <a:fillRect/>
          </a:stretch>
        </p:blipFill>
        <p:spPr>
          <a:xfrm>
            <a:off x="4912962" y="1059582"/>
            <a:ext cx="792701" cy="722921"/>
          </a:xfrm>
          <a:prstGeom prst="rect">
            <a:avLst/>
          </a:prstGeom>
        </p:spPr>
      </p:pic>
      <p:sp>
        <p:nvSpPr>
          <p:cNvPr id="8" name="TextBox 7">
            <a:extLst>
              <a:ext uri="{FF2B5EF4-FFF2-40B4-BE49-F238E27FC236}">
                <a16:creationId xmlns:a16="http://schemas.microsoft.com/office/drawing/2014/main" id="{1E9EDB3B-3518-5CB6-DA09-7A420FD218FB}"/>
              </a:ext>
            </a:extLst>
          </p:cNvPr>
          <p:cNvSpPr txBox="1"/>
          <p:nvPr/>
        </p:nvSpPr>
        <p:spPr>
          <a:xfrm>
            <a:off x="5705663" y="1266464"/>
            <a:ext cx="3142849" cy="461635"/>
          </a:xfrm>
          <a:prstGeom prst="rect">
            <a:avLst/>
          </a:prstGeom>
          <a:noFill/>
          <a:ln>
            <a:noFill/>
          </a:ln>
        </p:spPr>
        <p:txBody>
          <a:bodyPr spcFirstLastPara="1" wrap="square" lIns="91425" tIns="91425" rIns="91425" bIns="91425" rtlCol="0" anchor="t" anchorCtr="0">
            <a:spAutoFit/>
          </a:bodyPr>
          <a:lstStyle/>
          <a:p>
            <a:r>
              <a:rPr lang="en-CA" sz="1800" b="0" dirty="0">
                <a:latin typeface="+mn-lt"/>
              </a:rPr>
              <a:t>Thumbs up for TRUE</a:t>
            </a:r>
            <a:endParaRPr lang="en-US" sz="1800" b="0" dirty="0">
              <a:latin typeface="+mn-lt"/>
            </a:endParaRPr>
          </a:p>
        </p:txBody>
      </p:sp>
      <p:sp>
        <p:nvSpPr>
          <p:cNvPr id="11" name="TextBox 10">
            <a:extLst>
              <a:ext uri="{FF2B5EF4-FFF2-40B4-BE49-F238E27FC236}">
                <a16:creationId xmlns:a16="http://schemas.microsoft.com/office/drawing/2014/main" id="{0B00E4B2-6565-2512-2B05-F40E50149E20}"/>
              </a:ext>
            </a:extLst>
          </p:cNvPr>
          <p:cNvSpPr txBox="1"/>
          <p:nvPr/>
        </p:nvSpPr>
        <p:spPr>
          <a:xfrm>
            <a:off x="5705663" y="1961514"/>
            <a:ext cx="3142849" cy="461635"/>
          </a:xfrm>
          <a:prstGeom prst="rect">
            <a:avLst/>
          </a:prstGeom>
          <a:noFill/>
          <a:ln>
            <a:noFill/>
          </a:ln>
        </p:spPr>
        <p:txBody>
          <a:bodyPr spcFirstLastPara="1" wrap="square" lIns="91425" tIns="91425" rIns="91425" bIns="91425" rtlCol="0" anchor="t" anchorCtr="0">
            <a:spAutoFit/>
          </a:bodyPr>
          <a:lstStyle/>
          <a:p>
            <a:r>
              <a:rPr lang="en-CA" sz="1800" b="0" dirty="0">
                <a:latin typeface="+mn-lt"/>
              </a:rPr>
              <a:t>Thumbs down for FALSE</a:t>
            </a:r>
            <a:endParaRPr lang="en-US" sz="1800" b="0" dirty="0">
              <a:latin typeface="+mn-lt"/>
            </a:endParaRPr>
          </a:p>
        </p:txBody>
      </p:sp>
      <p:pic>
        <p:nvPicPr>
          <p:cNvPr id="15" name="Picture 14">
            <a:extLst>
              <a:ext uri="{FF2B5EF4-FFF2-40B4-BE49-F238E27FC236}">
                <a16:creationId xmlns:a16="http://schemas.microsoft.com/office/drawing/2014/main" id="{47DEECA2-2D5A-52CE-6464-4DF600CD4011}"/>
              </a:ext>
            </a:extLst>
          </p:cNvPr>
          <p:cNvPicPr>
            <a:picLocks noChangeAspect="1"/>
          </p:cNvPicPr>
          <p:nvPr/>
        </p:nvPicPr>
        <p:blipFill>
          <a:blip r:embed="rId3"/>
          <a:stretch>
            <a:fillRect/>
          </a:stretch>
        </p:blipFill>
        <p:spPr>
          <a:xfrm rot="10800000">
            <a:off x="4912962" y="1905126"/>
            <a:ext cx="792701" cy="722921"/>
          </a:xfrm>
          <a:prstGeom prst="rect">
            <a:avLst/>
          </a:prstGeom>
        </p:spPr>
      </p:pic>
      <p:sp>
        <p:nvSpPr>
          <p:cNvPr id="12" name="Title 4">
            <a:extLst>
              <a:ext uri="{FF2B5EF4-FFF2-40B4-BE49-F238E27FC236}">
                <a16:creationId xmlns:a16="http://schemas.microsoft.com/office/drawing/2014/main" id="{43D64F76-03E4-4891-7F08-730967E00A65}"/>
              </a:ext>
            </a:extLst>
          </p:cNvPr>
          <p:cNvSpPr txBox="1">
            <a:spLocks/>
          </p:cNvSpPr>
          <p:nvPr/>
        </p:nvSpPr>
        <p:spPr>
          <a:xfrm>
            <a:off x="5004048" y="445823"/>
            <a:ext cx="3528764" cy="306443"/>
          </a:xfrm>
          <a:prstGeom prst="rect">
            <a:avLst/>
          </a:prstGeom>
          <a:noFill/>
          <a:ln>
            <a:noFill/>
          </a:ln>
        </p:spPr>
        <p:txBody>
          <a:bodyPr spcFirstLastPara="1" wrap="square" lIns="0" tIns="0" rIns="0" bIns="0" anchor="t"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SzPts val="2600"/>
              <a:buFont typeface="Titillium Web"/>
              <a:buNone/>
              <a:defRPr sz="2800" b="1" i="0" u="none" strike="noStrike" cap="none">
                <a:solidFill>
                  <a:schemeClr val="tx1">
                    <a:lumMod val="85000"/>
                    <a:lumOff val="15000"/>
                  </a:schemeClr>
                </a:solidFill>
                <a:latin typeface="Roboto Condensed" panose="02000000000000000000" pitchFamily="2" charset="0"/>
                <a:ea typeface="Roboto Condensed" panose="02000000000000000000" pitchFamily="2" charset="0"/>
                <a:cs typeface="Roboto Condensed" panose="02000000000000000000" pitchFamily="2" charset="0"/>
                <a:sym typeface="Titillium Web"/>
              </a:defRPr>
            </a:lvl1pPr>
            <a:lvl2pPr marR="0" lvl="1"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2pPr>
            <a:lvl3pPr marR="0" lvl="2"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3pPr>
            <a:lvl4pPr marR="0" lvl="3"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4pPr>
            <a:lvl5pPr marR="0" lvl="4"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5pPr>
            <a:lvl6pPr marR="0" lvl="5"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6pPr>
            <a:lvl7pPr marR="0" lvl="6"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7pPr>
            <a:lvl8pPr marR="0" lvl="7"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8pPr>
            <a:lvl9pPr marR="0" lvl="8"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9pPr>
          </a:lstStyle>
          <a:p>
            <a:r>
              <a:rPr lang="en-CA" dirty="0"/>
              <a:t>True/False Questions</a:t>
            </a:r>
            <a:endParaRPr lang="en-US" dirty="0"/>
          </a:p>
        </p:txBody>
      </p:sp>
      <p:pic>
        <p:nvPicPr>
          <p:cNvPr id="6" name="Picture 5">
            <a:extLst>
              <a:ext uri="{FF2B5EF4-FFF2-40B4-BE49-F238E27FC236}">
                <a16:creationId xmlns:a16="http://schemas.microsoft.com/office/drawing/2014/main" id="{BC818445-0EF1-88A9-90F7-73CE9B93AEE0}"/>
              </a:ext>
            </a:extLst>
          </p:cNvPr>
          <p:cNvPicPr>
            <a:picLocks noChangeAspect="1"/>
          </p:cNvPicPr>
          <p:nvPr/>
        </p:nvPicPr>
        <p:blipFill>
          <a:blip r:embed="rId4">
            <a:clrChange>
              <a:clrFrom>
                <a:srgbClr val="F7F7F7"/>
              </a:clrFrom>
              <a:clrTo>
                <a:srgbClr val="F7F7F7">
                  <a:alpha val="0"/>
                </a:srgbClr>
              </a:clrTo>
            </a:clrChange>
          </a:blip>
          <a:stretch>
            <a:fillRect/>
          </a:stretch>
        </p:blipFill>
        <p:spPr>
          <a:xfrm>
            <a:off x="6847304" y="3283422"/>
            <a:ext cx="1888406" cy="1540984"/>
          </a:xfrm>
          <a:prstGeom prst="rect">
            <a:avLst/>
          </a:prstGeom>
        </p:spPr>
      </p:pic>
    </p:spTree>
    <p:extLst>
      <p:ext uri="{BB962C8B-B14F-4D97-AF65-F5344CB8AC3E}">
        <p14:creationId xmlns:p14="http://schemas.microsoft.com/office/powerpoint/2010/main" val="1527680271"/>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sz="2800" dirty="0"/>
              <a:t>Question 3</a:t>
            </a:r>
            <a:endParaRPr lang="en-US" sz="2800" dirty="0"/>
          </a:p>
        </p:txBody>
      </p:sp>
      <p:sp>
        <p:nvSpPr>
          <p:cNvPr id="2" name="Text Placeholder 1">
            <a:extLst>
              <a:ext uri="{FF2B5EF4-FFF2-40B4-BE49-F238E27FC236}">
                <a16:creationId xmlns:a16="http://schemas.microsoft.com/office/drawing/2014/main" id="{4B469215-900D-3B5D-0E91-FF0B5FF99CDD}"/>
              </a:ext>
            </a:extLst>
          </p:cNvPr>
          <p:cNvSpPr>
            <a:spLocks noGrp="1"/>
          </p:cNvSpPr>
          <p:nvPr>
            <p:ph type="body" sz="quarter" idx="13"/>
          </p:nvPr>
        </p:nvSpPr>
        <p:spPr/>
        <p:txBody>
          <a:bodyPr/>
          <a:lstStyle/>
          <a:p>
            <a:pPr marL="0" indent="0">
              <a:buNone/>
            </a:pPr>
            <a:r>
              <a:rPr lang="en-US" b="0" dirty="0"/>
              <a:t>When you have a disease, it can be harder for your body to fight off an infection. </a:t>
            </a:r>
          </a:p>
          <a:p>
            <a:pPr marL="0" indent="0">
              <a:buNone/>
            </a:pPr>
            <a:endParaRPr lang="en-CA" sz="1400" b="1" dirty="0">
              <a:latin typeface="+mn-lt"/>
            </a:endParaRPr>
          </a:p>
          <a:p>
            <a:pPr marL="0" indent="0">
              <a:buNone/>
            </a:pPr>
            <a:r>
              <a:rPr lang="en-US" sz="1600" b="1" dirty="0">
                <a:latin typeface="+mn-lt"/>
              </a:rPr>
              <a:t>Answer</a:t>
            </a:r>
          </a:p>
          <a:p>
            <a:pPr marL="0" indent="0">
              <a:buNone/>
            </a:pPr>
            <a:r>
              <a:rPr lang="en-US" sz="1600" b="1" dirty="0">
                <a:latin typeface="+mn-lt"/>
              </a:rPr>
              <a:t>True: </a:t>
            </a:r>
            <a:r>
              <a:rPr lang="en-US" sz="1600" dirty="0">
                <a:latin typeface="+mn-lt"/>
              </a:rPr>
              <a:t>If you have a health condition it may be harder for your body to fight off an infection, so it is especially important to get immunized. Talk to your health care provider if you have questions. </a:t>
            </a:r>
          </a:p>
          <a:p>
            <a:pPr marL="0" indent="0">
              <a:buNone/>
            </a:pPr>
            <a:endParaRPr lang="en-US" sz="1500" b="0" dirty="0"/>
          </a:p>
          <a:p>
            <a:pPr marL="0" indent="0"/>
            <a:endParaRPr lang="en-CA" dirty="0"/>
          </a:p>
        </p:txBody>
      </p:sp>
      <p:sp>
        <p:nvSpPr>
          <p:cNvPr id="4" name="Slide Number Placeholder 3"/>
          <p:cNvSpPr>
            <a:spLocks noGrp="1"/>
          </p:cNvSpPr>
          <p:nvPr>
            <p:ph type="sldNum" sz="quarter" idx="12"/>
          </p:nvPr>
        </p:nvSpPr>
        <p:spPr/>
        <p:txBody>
          <a:bodyPr/>
          <a:lstStyle/>
          <a:p>
            <a:fld id="{B43408B3-A07F-4A0F-8CA0-A4BAC4BF6D14}" type="slidenum">
              <a:rPr lang="en-CA" smtClean="0"/>
              <a:pPr/>
              <a:t>9</a:t>
            </a:fld>
            <a:endParaRPr lang="en-CA"/>
          </a:p>
        </p:txBody>
      </p:sp>
      <p:sp>
        <p:nvSpPr>
          <p:cNvPr id="8" name="TextBox 7">
            <a:extLst>
              <a:ext uri="{FF2B5EF4-FFF2-40B4-BE49-F238E27FC236}">
                <a16:creationId xmlns:a16="http://schemas.microsoft.com/office/drawing/2014/main" id="{1E9EDB3B-3518-5CB6-DA09-7A420FD218FB}"/>
              </a:ext>
            </a:extLst>
          </p:cNvPr>
          <p:cNvSpPr txBox="1"/>
          <p:nvPr/>
        </p:nvSpPr>
        <p:spPr>
          <a:xfrm>
            <a:off x="5705663" y="1266464"/>
            <a:ext cx="3142849" cy="461635"/>
          </a:xfrm>
          <a:prstGeom prst="rect">
            <a:avLst/>
          </a:prstGeom>
          <a:noFill/>
          <a:ln>
            <a:noFill/>
          </a:ln>
        </p:spPr>
        <p:txBody>
          <a:bodyPr spcFirstLastPara="1" wrap="square" lIns="91425" tIns="91425" rIns="91425" bIns="91425" rtlCol="0" anchor="t" anchorCtr="0">
            <a:spAutoFit/>
          </a:bodyPr>
          <a:lstStyle/>
          <a:p>
            <a:r>
              <a:rPr lang="en-CA" sz="1800" b="0" dirty="0">
                <a:solidFill>
                  <a:schemeClr val="tx1">
                    <a:lumMod val="85000"/>
                    <a:lumOff val="15000"/>
                  </a:schemeClr>
                </a:solidFill>
                <a:latin typeface="+mn-lt"/>
              </a:rPr>
              <a:t>Thumbs up for TRUE</a:t>
            </a:r>
            <a:endParaRPr lang="en-US" sz="1800" b="0" dirty="0">
              <a:solidFill>
                <a:schemeClr val="tx1">
                  <a:lumMod val="85000"/>
                  <a:lumOff val="15000"/>
                </a:schemeClr>
              </a:solidFill>
              <a:latin typeface="+mn-lt"/>
            </a:endParaRPr>
          </a:p>
        </p:txBody>
      </p:sp>
      <p:sp>
        <p:nvSpPr>
          <p:cNvPr id="11" name="TextBox 10">
            <a:extLst>
              <a:ext uri="{FF2B5EF4-FFF2-40B4-BE49-F238E27FC236}">
                <a16:creationId xmlns:a16="http://schemas.microsoft.com/office/drawing/2014/main" id="{0B00E4B2-6565-2512-2B05-F40E50149E20}"/>
              </a:ext>
            </a:extLst>
          </p:cNvPr>
          <p:cNvSpPr txBox="1"/>
          <p:nvPr/>
        </p:nvSpPr>
        <p:spPr>
          <a:xfrm>
            <a:off x="5705663" y="1961514"/>
            <a:ext cx="3142849" cy="461635"/>
          </a:xfrm>
          <a:prstGeom prst="rect">
            <a:avLst/>
          </a:prstGeom>
          <a:noFill/>
          <a:ln>
            <a:noFill/>
          </a:ln>
        </p:spPr>
        <p:txBody>
          <a:bodyPr spcFirstLastPara="1" wrap="square" lIns="91425" tIns="91425" rIns="91425" bIns="91425" rtlCol="0" anchor="t" anchorCtr="0">
            <a:spAutoFit/>
          </a:bodyPr>
          <a:lstStyle/>
          <a:p>
            <a:r>
              <a:rPr lang="en-CA" sz="1800" b="0" dirty="0">
                <a:solidFill>
                  <a:schemeClr val="tx1">
                    <a:lumMod val="85000"/>
                    <a:lumOff val="15000"/>
                  </a:schemeClr>
                </a:solidFill>
                <a:latin typeface="+mn-lt"/>
              </a:rPr>
              <a:t>Thumbs down for FALSE</a:t>
            </a:r>
            <a:endParaRPr lang="en-US" sz="1800" b="0" dirty="0">
              <a:solidFill>
                <a:schemeClr val="tx1">
                  <a:lumMod val="85000"/>
                  <a:lumOff val="15000"/>
                </a:schemeClr>
              </a:solidFill>
              <a:latin typeface="+mn-lt"/>
            </a:endParaRPr>
          </a:p>
        </p:txBody>
      </p:sp>
      <p:pic>
        <p:nvPicPr>
          <p:cNvPr id="15" name="Picture 14">
            <a:extLst>
              <a:ext uri="{FF2B5EF4-FFF2-40B4-BE49-F238E27FC236}">
                <a16:creationId xmlns:a16="http://schemas.microsoft.com/office/drawing/2014/main" id="{47DEECA2-2D5A-52CE-6464-4DF600CD4011}"/>
              </a:ext>
            </a:extLst>
          </p:cNvPr>
          <p:cNvPicPr>
            <a:picLocks noChangeAspect="1"/>
          </p:cNvPicPr>
          <p:nvPr/>
        </p:nvPicPr>
        <p:blipFill>
          <a:blip r:embed="rId3"/>
          <a:stretch>
            <a:fillRect/>
          </a:stretch>
        </p:blipFill>
        <p:spPr>
          <a:xfrm rot="10800000">
            <a:off x="4912962" y="1905126"/>
            <a:ext cx="792701" cy="722921"/>
          </a:xfrm>
          <a:prstGeom prst="rect">
            <a:avLst/>
          </a:prstGeom>
        </p:spPr>
      </p:pic>
      <p:sp>
        <p:nvSpPr>
          <p:cNvPr id="12" name="Title 4">
            <a:extLst>
              <a:ext uri="{FF2B5EF4-FFF2-40B4-BE49-F238E27FC236}">
                <a16:creationId xmlns:a16="http://schemas.microsoft.com/office/drawing/2014/main" id="{43D64F76-03E4-4891-7F08-730967E00A65}"/>
              </a:ext>
            </a:extLst>
          </p:cNvPr>
          <p:cNvSpPr txBox="1">
            <a:spLocks/>
          </p:cNvSpPr>
          <p:nvPr/>
        </p:nvSpPr>
        <p:spPr>
          <a:xfrm>
            <a:off x="5004048" y="445823"/>
            <a:ext cx="3528764" cy="306443"/>
          </a:xfrm>
          <a:prstGeom prst="rect">
            <a:avLst/>
          </a:prstGeom>
          <a:noFill/>
          <a:ln>
            <a:noFill/>
          </a:ln>
        </p:spPr>
        <p:txBody>
          <a:bodyPr spcFirstLastPara="1" wrap="square" lIns="0" tIns="0" rIns="0" bIns="0" anchor="t"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SzPts val="2600"/>
              <a:buFont typeface="Titillium Web"/>
              <a:buNone/>
              <a:defRPr sz="2800" b="1" i="0" u="none" strike="noStrike" cap="none">
                <a:solidFill>
                  <a:schemeClr val="tx1">
                    <a:lumMod val="85000"/>
                    <a:lumOff val="15000"/>
                  </a:schemeClr>
                </a:solidFill>
                <a:latin typeface="Roboto Condensed" panose="02000000000000000000" pitchFamily="2" charset="0"/>
                <a:ea typeface="Roboto Condensed" panose="02000000000000000000" pitchFamily="2" charset="0"/>
                <a:cs typeface="Roboto Condensed" panose="02000000000000000000" pitchFamily="2" charset="0"/>
                <a:sym typeface="Titillium Web"/>
              </a:defRPr>
            </a:lvl1pPr>
            <a:lvl2pPr marR="0" lvl="1"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2pPr>
            <a:lvl3pPr marR="0" lvl="2"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3pPr>
            <a:lvl4pPr marR="0" lvl="3"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4pPr>
            <a:lvl5pPr marR="0" lvl="4"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5pPr>
            <a:lvl6pPr marR="0" lvl="5"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6pPr>
            <a:lvl7pPr marR="0" lvl="6"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7pPr>
            <a:lvl8pPr marR="0" lvl="7"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8pPr>
            <a:lvl9pPr marR="0" lvl="8" algn="l" rtl="0" eaLnBrk="1" hangingPunct="1">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9pPr>
          </a:lstStyle>
          <a:p>
            <a:r>
              <a:rPr lang="en-CA" dirty="0"/>
              <a:t>True/False Questions</a:t>
            </a:r>
            <a:endParaRPr lang="en-US" dirty="0"/>
          </a:p>
        </p:txBody>
      </p:sp>
      <p:pic>
        <p:nvPicPr>
          <p:cNvPr id="7" name="Picture 6">
            <a:extLst>
              <a:ext uri="{FF2B5EF4-FFF2-40B4-BE49-F238E27FC236}">
                <a16:creationId xmlns:a16="http://schemas.microsoft.com/office/drawing/2014/main" id="{6E144BC9-6EA5-5527-CFDD-02AE651D5ACB}"/>
              </a:ext>
            </a:extLst>
          </p:cNvPr>
          <p:cNvPicPr>
            <a:picLocks noChangeAspect="1"/>
          </p:cNvPicPr>
          <p:nvPr/>
        </p:nvPicPr>
        <p:blipFill>
          <a:blip r:embed="rId3"/>
          <a:stretch>
            <a:fillRect/>
          </a:stretch>
        </p:blipFill>
        <p:spPr>
          <a:xfrm>
            <a:off x="4912962" y="1059582"/>
            <a:ext cx="792701" cy="722921"/>
          </a:xfrm>
          <a:prstGeom prst="rect">
            <a:avLst/>
          </a:prstGeom>
        </p:spPr>
      </p:pic>
      <p:pic>
        <p:nvPicPr>
          <p:cNvPr id="9" name="Picture 8">
            <a:extLst>
              <a:ext uri="{FF2B5EF4-FFF2-40B4-BE49-F238E27FC236}">
                <a16:creationId xmlns:a16="http://schemas.microsoft.com/office/drawing/2014/main" id="{051A76C5-A923-1223-F4B3-97774A72B26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73079" y="2247774"/>
            <a:ext cx="592124" cy="540000"/>
          </a:xfrm>
          <a:prstGeom prst="rect">
            <a:avLst/>
          </a:prstGeom>
        </p:spPr>
      </p:pic>
      <p:pic>
        <p:nvPicPr>
          <p:cNvPr id="10" name="Picture 9">
            <a:extLst>
              <a:ext uri="{FF2B5EF4-FFF2-40B4-BE49-F238E27FC236}">
                <a16:creationId xmlns:a16="http://schemas.microsoft.com/office/drawing/2014/main" id="{CE4777EF-306A-6AE7-716F-D01FD94D540F}"/>
              </a:ext>
            </a:extLst>
          </p:cNvPr>
          <p:cNvPicPr>
            <a:picLocks noChangeAspect="1"/>
          </p:cNvPicPr>
          <p:nvPr/>
        </p:nvPicPr>
        <p:blipFill>
          <a:blip r:embed="rId4">
            <a:clrChange>
              <a:clrFrom>
                <a:srgbClr val="F7F7F7"/>
              </a:clrFrom>
              <a:clrTo>
                <a:srgbClr val="F7F7F7">
                  <a:alpha val="0"/>
                </a:srgbClr>
              </a:clrTo>
            </a:clrChange>
          </a:blip>
          <a:stretch>
            <a:fillRect/>
          </a:stretch>
        </p:blipFill>
        <p:spPr>
          <a:xfrm>
            <a:off x="6847304" y="3283422"/>
            <a:ext cx="1888406" cy="1540984"/>
          </a:xfrm>
          <a:prstGeom prst="rect">
            <a:avLst/>
          </a:prstGeom>
        </p:spPr>
      </p:pic>
    </p:spTree>
    <p:extLst>
      <p:ext uri="{BB962C8B-B14F-4D97-AF65-F5344CB8AC3E}">
        <p14:creationId xmlns:p14="http://schemas.microsoft.com/office/powerpoint/2010/main" val="3623663345"/>
      </p:ext>
    </p:extLst>
  </p:cSld>
  <p:clrMapOvr>
    <a:masterClrMapping/>
  </p:clrMapOvr>
  <p:transition>
    <p:fade thruBlk="1"/>
  </p:transition>
</p:sld>
</file>

<file path=ppt/theme/theme1.xml><?xml version="1.0" encoding="utf-8"?>
<a:theme xmlns:a="http://schemas.openxmlformats.org/drawingml/2006/main" name="Fidele">
  <a:themeElements>
    <a:clrScheme name="AW">
      <a:dk1>
        <a:srgbClr val="000000"/>
      </a:dk1>
      <a:lt1>
        <a:srgbClr val="FFFFFF"/>
      </a:lt1>
      <a:dk2>
        <a:srgbClr val="666666"/>
      </a:dk2>
      <a:lt2>
        <a:srgbClr val="CCCCCC"/>
      </a:lt2>
      <a:accent1>
        <a:srgbClr val="17C0D1"/>
      </a:accent1>
      <a:accent2>
        <a:srgbClr val="EC008C"/>
      </a:accent2>
      <a:accent3>
        <a:srgbClr val="F7941E"/>
      </a:accent3>
      <a:accent4>
        <a:srgbClr val="0D4C87"/>
      </a:accent4>
      <a:accent5>
        <a:srgbClr val="330866"/>
      </a:accent5>
      <a:accent6>
        <a:srgbClr val="D1262A"/>
      </a:accent6>
      <a:hlink>
        <a:srgbClr val="0D4C87"/>
      </a:hlink>
      <a:folHlink>
        <a:srgbClr val="0D4C87"/>
      </a:folHlink>
    </a:clrScheme>
    <a:fontScheme name="AW">
      <a:majorFont>
        <a:latin typeface="Roboto Condense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0" cap="rnd" cmpd="sng">
          <a:solidFill>
            <a:schemeClr val="tx2">
              <a:lumMod val="90000"/>
            </a:schemeClr>
          </a:solidFill>
          <a:prstDash val="sysDot"/>
          <a:round/>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spcFirstLastPara="1" wrap="square" lIns="0" tIns="0" rIns="0" bIns="0" rtlCol="0" anchor="t" anchorCtr="0">
        <a:spAutoFit/>
      </a:bodyPr>
      <a:lstStyle>
        <a:defPPr>
          <a:lnSpc>
            <a:spcPct val="110000"/>
          </a:lnSpc>
          <a:defRPr b="0" dirty="0" smtClean="0">
            <a:solidFill>
              <a:schemeClr val="bg2"/>
            </a:solidFill>
            <a:latin typeface="Roboto Condensed Light" panose="02000000000000000000" pitchFamily="2" charset="0"/>
            <a:ea typeface="Roboto Condensed Light" panose="02000000000000000000" pitchFamily="2" charset="0"/>
            <a:cs typeface="Roboto Condensed Light" panose="02000000000000000000" pitchFamily="2" charset="0"/>
          </a:defRPr>
        </a:defPPr>
      </a:lstStyle>
    </a:tx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Fidele</Template>
  <TotalTime>10910</TotalTime>
  <Words>1567</Words>
  <Application>Microsoft Office PowerPoint</Application>
  <PresentationFormat>On-screen Show (16:9)</PresentationFormat>
  <Paragraphs>159</Paragraphs>
  <Slides>21</Slides>
  <Notes>19</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Titillium Web</vt:lpstr>
      <vt:lpstr>Source Sans Pro</vt:lpstr>
      <vt:lpstr>Wingdings</vt:lpstr>
      <vt:lpstr>Source Sans Pro Black</vt:lpstr>
      <vt:lpstr>Roboto Condensed</vt:lpstr>
      <vt:lpstr>Open Sans</vt:lpstr>
      <vt:lpstr>Arial</vt:lpstr>
      <vt:lpstr>Calibri Light</vt:lpstr>
      <vt:lpstr>Fidele</vt:lpstr>
      <vt:lpstr>PowerPoint Presentation</vt:lpstr>
      <vt:lpstr>Objectives for today’s activity</vt:lpstr>
      <vt:lpstr>PowerPoint Presentation</vt:lpstr>
      <vt:lpstr>Question 1</vt:lpstr>
      <vt:lpstr>Question 1</vt:lpstr>
      <vt:lpstr>Question 2</vt:lpstr>
      <vt:lpstr>Question 2</vt:lpstr>
      <vt:lpstr>Question 3</vt:lpstr>
      <vt:lpstr>Question 3</vt:lpstr>
      <vt:lpstr>Question 4</vt:lpstr>
      <vt:lpstr>Question 4</vt:lpstr>
      <vt:lpstr>Question 5</vt:lpstr>
      <vt:lpstr>Question 5</vt:lpstr>
      <vt:lpstr>Did any of the true/false answers surprise you? </vt:lpstr>
      <vt:lpstr>Video: The Importance of Vaccines for Older Adults</vt:lpstr>
      <vt:lpstr>Which reason to be vaccinated stood out to you the most? </vt:lpstr>
      <vt:lpstr>Which vaccines are recommended for adults? </vt:lpstr>
      <vt:lpstr>Where can I find more information on vaccines?</vt:lpstr>
      <vt:lpstr>Remember to review your vaccine history with your health care provider</vt:lpstr>
      <vt:lpstr>Who has questions?</vt:lpstr>
      <vt:lpstr>Thank you for participating!</vt:lpstr>
    </vt:vector>
  </TitlesOfParts>
  <Company>Health Shared Services 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Immunizations for Adults</dc:title>
  <dc:creator>Smith, Nick</dc:creator>
  <cp:lastModifiedBy>Smith, Nick [BCCDC]</cp:lastModifiedBy>
  <cp:revision>732</cp:revision>
  <cp:lastPrinted>2021-12-08T18:43:02Z</cp:lastPrinted>
  <dcterms:created xsi:type="dcterms:W3CDTF">2018-04-16T16:31:26Z</dcterms:created>
  <dcterms:modified xsi:type="dcterms:W3CDTF">2025-02-05T21:58:02Z</dcterms:modified>
</cp:coreProperties>
</file>